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14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952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4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66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8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53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20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9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12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38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7574D-6363-49C4-9625-46BB42C4C2C0}" type="datetimeFigureOut">
              <a:rPr lang="en-GB" smtClean="0"/>
              <a:t>01/02/2018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5808A-F60E-4EDE-B727-EE9D682346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06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272700"/>
              </p:ext>
            </p:extLst>
          </p:nvPr>
        </p:nvGraphicFramePr>
        <p:xfrm>
          <a:off x="180976" y="1274950"/>
          <a:ext cx="6515100" cy="2935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3659">
                <a:tc gridSpan="4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In this table, you have all 10 answers… the challenge is</a:t>
                      </a:r>
                      <a:br>
                        <a:rPr lang="en-GB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</a:br>
                      <a:r>
                        <a:rPr lang="en-GB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to correctly match these</a:t>
                      </a:r>
                      <a:r>
                        <a:rPr lang="en-GB" sz="2000" baseline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answers</a:t>
                      </a:r>
                      <a:r>
                        <a:rPr lang="en-GB" sz="20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 with the 10 questions!</a:t>
                      </a:r>
                    </a:p>
                  </a:txBody>
                  <a:tcPr marL="132080" marR="132080" marT="66040" marB="66040"/>
                </a:tc>
                <a:tc hMerge="1"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132080" marR="132080" marT="66040" marB="66040"/>
                </a:tc>
                <a:tc hMerge="1"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132080" marR="132080" marT="66040" marB="66040"/>
                </a:tc>
                <a:tc hMerge="1"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66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15</a:t>
                      </a: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660"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ECTS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ECVET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EPALE</a:t>
                      </a:r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ESCO</a:t>
                      </a: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9571">
                <a:tc gridSpan="2">
                  <a:txBody>
                    <a:bodyPr/>
                    <a:lstStyle/>
                    <a:p>
                      <a:pPr algn="ctr">
                        <a:lnSpc>
                          <a:spcPct val="95000"/>
                        </a:lnSpc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ASSOCIATED</a:t>
                      </a:r>
                      <a:b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</a:b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PARTNER</a:t>
                      </a:r>
                    </a:p>
                  </a:txBody>
                  <a:tcPr marL="132080" marR="132080" marT="66040" marB="66040"/>
                </a:tc>
                <a:tc hMerge="1"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132080" marR="132080" marT="66040" marB="66040"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PARTNER</a:t>
                      </a:r>
                      <a:b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</a:br>
                      <a:r>
                        <a:rPr lang="en-GB" sz="260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+mn-lt"/>
                        </a:rPr>
                        <a:t>COUNTRY</a:t>
                      </a:r>
                    </a:p>
                  </a:txBody>
                  <a:tcPr marL="132080" marR="132080" marT="66040" marB="66040"/>
                </a:tc>
                <a:tc hMerge="1">
                  <a:txBody>
                    <a:bodyPr/>
                    <a:lstStyle/>
                    <a:p>
                      <a:pPr algn="ctr"/>
                      <a:endParaRPr lang="en-GB" sz="2600" dirty="0">
                        <a:solidFill>
                          <a:schemeClr val="bg2">
                            <a:lumMod val="10000"/>
                          </a:schemeClr>
                        </a:solidFill>
                        <a:latin typeface="+mn-lt"/>
                      </a:endParaRPr>
                    </a:p>
                  </a:txBody>
                  <a:tcPr marL="132080" marR="132080" marT="66040" marB="6604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63720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Arial Rounded MT Bold" panose="020F0704030504030204" pitchFamily="34" charset="0"/>
              </a:rPr>
              <a:t>Quiz Match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313534"/>
              </p:ext>
            </p:extLst>
          </p:nvPr>
        </p:nvGraphicFramePr>
        <p:xfrm>
          <a:off x="342897" y="4346533"/>
          <a:ext cx="6353177" cy="5311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3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1:</a:t>
                      </a:r>
                      <a:r>
                        <a:rPr lang="en-GB" b="1" baseline="0" dirty="0"/>
                        <a:t> </a:t>
                      </a:r>
                      <a:r>
                        <a:rPr lang="en-GB" baseline="0" dirty="0"/>
                        <a:t>In 2014, how many predecessor programmes were brought together under Erasmus+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2:</a:t>
                      </a:r>
                      <a:r>
                        <a:rPr lang="en-GB" b="1" baseline="0" dirty="0"/>
                        <a:t> </a:t>
                      </a:r>
                      <a:r>
                        <a:rPr lang="en-GB" baseline="0" dirty="0"/>
                        <a:t>To the closest billion in Euro (€), what is the size of the original Erasmus+ programme budget?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3:</a:t>
                      </a:r>
                      <a:r>
                        <a:rPr lang="en-GB" b="1" baseline="0" dirty="0"/>
                        <a:t> </a:t>
                      </a:r>
                      <a:r>
                        <a:rPr lang="en-GB" baseline="0" dirty="0"/>
                        <a:t>How many fields of Education and Training are covered by the Erasmus+ programme?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4:</a:t>
                      </a:r>
                      <a:r>
                        <a:rPr lang="en-GB" b="1" baseline="0" dirty="0"/>
                        <a:t> </a:t>
                      </a:r>
                      <a:r>
                        <a:rPr lang="en-GB" baseline="0" dirty="0"/>
                        <a:t>What is the minimum score for “Quality of Project Design” that a Strategic Partnership must achieve to be considered for funding?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5:</a:t>
                      </a:r>
                      <a:r>
                        <a:rPr lang="en-GB" b="1" baseline="0" dirty="0"/>
                        <a:t> </a:t>
                      </a:r>
                      <a:r>
                        <a:rPr lang="en-GB" baseline="0" dirty="0"/>
                        <a:t>What is the acronym used for the Credit Transfer system that is recommended to be used in the field of Higher Education?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6:</a:t>
                      </a:r>
                      <a:r>
                        <a:rPr lang="en-GB" b="1" baseline="0" dirty="0"/>
                        <a:t> </a:t>
                      </a:r>
                      <a:r>
                        <a:rPr lang="en-GB" baseline="0" dirty="0"/>
                        <a:t>What is the acronym used for the Credit Transfer system that is recommended to be used in the field of VET?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7:</a:t>
                      </a:r>
                      <a:r>
                        <a:rPr lang="en-GB" b="1" baseline="0" dirty="0"/>
                        <a:t> </a:t>
                      </a:r>
                      <a:r>
                        <a:rPr lang="en-GB" baseline="0" dirty="0"/>
                        <a:t>What is the acronym used for the European Commission’s online platform for Adult Learning?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8:</a:t>
                      </a:r>
                      <a:r>
                        <a:rPr lang="en-GB" b="1" baseline="0" dirty="0"/>
                        <a:t> </a:t>
                      </a:r>
                      <a:r>
                        <a:rPr lang="en-GB" baseline="0" dirty="0"/>
                        <a:t>What is the acronym used for the European Commission’s online platform for Skills, Competences, Qualifications and Occupations?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9:</a:t>
                      </a:r>
                      <a:r>
                        <a:rPr lang="en-GB" b="1" baseline="0" dirty="0"/>
                        <a:t> </a:t>
                      </a:r>
                      <a:r>
                        <a:rPr lang="en-GB" b="0" baseline="0" dirty="0"/>
                        <a:t>If wanting to involve a partner from the Canada, what form might this take according to Erasmus+ programme rules in 2018?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178">
                <a:tc>
                  <a:txBody>
                    <a:bodyPr/>
                    <a:lstStyle/>
                    <a:p>
                      <a:r>
                        <a:rPr lang="en-GB" b="1" dirty="0"/>
                        <a:t>Question 10:</a:t>
                      </a:r>
                      <a:r>
                        <a:rPr lang="en-GB" b="1" baseline="0" dirty="0"/>
                        <a:t> </a:t>
                      </a:r>
                      <a:r>
                        <a:rPr lang="en-GB" b="0" baseline="0" dirty="0"/>
                        <a:t>If wanting to involve a partner from Scotland, what form might this take according to Erasmus+ programme rules in 2018?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6" y="150796"/>
            <a:ext cx="1447536" cy="41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3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255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G</dc:creator>
  <cp:lastModifiedBy>Paul G</cp:lastModifiedBy>
  <cp:revision>6</cp:revision>
  <cp:lastPrinted>2017-04-02T09:03:45Z</cp:lastPrinted>
  <dcterms:created xsi:type="dcterms:W3CDTF">2017-04-02T08:32:34Z</dcterms:created>
  <dcterms:modified xsi:type="dcterms:W3CDTF">2018-02-01T09:32:04Z</dcterms:modified>
</cp:coreProperties>
</file>