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269" r:id="rId2"/>
    <p:sldId id="260" r:id="rId3"/>
    <p:sldId id="265" r:id="rId4"/>
    <p:sldId id="262" r:id="rId5"/>
    <p:sldId id="263" r:id="rId6"/>
    <p:sldId id="258" r:id="rId7"/>
    <p:sldId id="267" r:id="rId8"/>
    <p:sldId id="268" r:id="rId9"/>
    <p:sldId id="266" r:id="rId10"/>
    <p:sldId id="259" r:id="rId11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89" d="100"/>
          <a:sy n="89" d="100"/>
        </p:scale>
        <p:origin x="130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5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3-10-30T09:24:46"/>
    </inkml:context>
    <inkml:brush xml:id="br0">
      <inkml:brushProperty name="width" value="0.06667" units="cm"/>
      <inkml:brushProperty name="height" value="0.06667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B7860526-6ADF-4524-8872-AD900D5B5A6C}" emma:medium="tactile" emma:mode="ink">
          <msink:context xmlns:msink="http://schemas.microsoft.com/ink/2010/main" type="inkDrawing" rotatedBoundingBox="2529,5996 4055,4641 4349,4972 2823,6327" semanticType="callout" shapeName="Other">
            <msink:sourceLink direction="with" ref="{BCCD9BDD-37EF-4E30-9B82-0171A0B10127}"/>
          </msink:context>
        </emma:interpretation>
      </emma:emma>
    </inkml:annotationXML>
    <inkml:trace contextRef="#ctx0" brushRef="#br0">1584 22 12,'-15'-7'10,"15"7"-3,-15-6-2,15 6-1,0 0 0,-25-7 0,5 7 2,-1 1-1,-4-1 2,-11 1-1,-3 1 1,-9-1 1,-3 4 0,-5-4-1,5 5-1,-5-2 1,4 3-1,0 5-1,8 3-1,-2 1-1,7 4 0,1 0-1,2 5 0,-4 2 1,0 3-2,3-3 2,-1 3-2,0 1 1,2 1-1,-3 1 1,1 1 0,7-1-1,2 1 1,0 1 0,1 0 0,2 0 0,-3 3-1,-3-2 0,4 1 1,-4-1-1,0 1 0,-3-4 1,1-1-1,0-2 0,7-2 0,2 1 0,9 2 0,1 1 1,0-1-1,8 1 1,3-1-1,2 2 1,1 0-1,2-4 0,-1-1 2,2-2-2,1 0 1,-3-2-1,4-3 0,-3 1 1,1-5-2,-1-1 1,4-3 0,-5-13-1,0 0 2,0 0-2,0 0-1,0 0-12,5-19-20,-6 3 0,-3-5-3,-9 4 0</inkml:trace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3-10-30T09:25:18.955"/>
    </inkml:context>
    <inkml:brush xml:id="br0">
      <inkml:brushProperty name="width" value="0.06667" units="cm"/>
      <inkml:brushProperty name="height" value="0.06667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9EA52C16-FCD7-44E5-8FD1-A177F3FCDE3E}" emma:medium="tactile" emma:mode="ink">
          <msink:context xmlns:msink="http://schemas.microsoft.com/ink/2010/main" type="inkDrawing" rotatedBoundingBox="9705,12288 13240,13138 13080,13801 9546,12951" semanticType="callout" shapeName="Other">
            <msink:sourceLink direction="with" ref="{FB9F8323-47F6-4251-BE52-14698EF49F2E}"/>
            <msink:sourceLink direction="with" ref="{5EFC4BA8-E964-4AE5-8C70-6860B30770EE}"/>
          </msink:context>
        </emma:interpretation>
      </emma:emma>
    </inkml:annotationXML>
    <inkml:trace contextRef="#ctx0" brushRef="#br0">3592 632 19,'0'0'24,"-23"-7"2,23 7-10,-15 0-4,15 0-2,0 0 0,-16 5-7,16-5-2,-18 12 2,1-4 0,-9 0 0,0 4 0,-10 3 0,-4 5-1,-9 1 1,-7 4-1,-13 2-1,-4 0 1,-12 2-1,-9-2 0,-5-6 0,-4-1 0,-1-4 1,2-3 0,9-5 0,5 1-1,9-6 0,6-2 1,10-2-2,5-2 2,2-3 0,5-1-1,-4-1 0,9 0 0,0-2 2,7 0-3,2-1 1,10 1 0,4-4-1,4 1 1,9-6 0,0 1 2,-2-1-2,5-1 2,-6 1-2,-5 4 1,-1-3 1,6 7-2,-7 4-1,4 0 1,16 7-1,-27-12 0,27 12 0,0 0 0,-15-13 0,15 13 1,0 0 0,-23-17-2,9 11 2,14 6-1,-26-10 1,7 6-1,-2-2 0,-4-1 0,-6-3 0,-2-3 0,-9-5 0,-12-6 0,-7-7 1,-5-3-1,-13-6 1,-3-3-1,-5-1 0,-1-5 1,5 3-1,-1 4 1,4 1-1,2 3 0,8 9 0,5 1 0,6 3 1,5 8-1,6 4 0,9 2-1,9 1 1,9 6 0,6-1 0,15 5 0,0 0-1,-13 0 1,13 0 0,0 0 0,0 0 0,0 0 0,-3 13 0,3-13 0,0 0 0,0 0 0,0 0 0,-15 0 1,15 0-1,0 0 0,0 0 0,13-7-1,-13 7 2,0 0-1,15-1-1,-15 1 1,0 0-1,19-3 2,-19 3-2,13 3 2,-13-3-1,19 2 0,-19-2 0,14 2 0,-14-2 0,0 0-3,14 7-3,-14-7-18,0 0-11,0 0 1,8-13-1,5 2 0</inkml:trace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3-10-30T09:24:53.612"/>
    </inkml:context>
    <inkml:brush xml:id="br0">
      <inkml:brushProperty name="width" value="0.06667" units="cm"/>
      <inkml:brushProperty name="height" value="0.06667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8DBE6648-E9A4-41D7-977A-A8B1A8D0E892}" emma:medium="tactile" emma:mode="ink">
          <msink:context xmlns:msink="http://schemas.microsoft.com/ink/2010/main" type="writingRegion" rotatedBoundingBox="9148,11551 10628,11551 10628,12129 9148,12129"/>
        </emma:interpretation>
      </emma:emma>
    </inkml:annotationXML>
    <inkml:traceGroup>
      <inkml:annotationXML>
        <emma:emma xmlns:emma="http://www.w3.org/2003/04/emma" version="1.0">
          <emma:interpretation id="{578DEB76-929D-495D-9F9A-94939709F53D}" emma:medium="tactile" emma:mode="ink">
            <msink:context xmlns:msink="http://schemas.microsoft.com/ink/2010/main" type="paragraph" rotatedBoundingBox="9148,11551 10628,11551 10628,12129 9148,1212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0282C4C-7CB9-4E07-B7EE-AACBEE1B99E3}" emma:medium="tactile" emma:mode="ink">
              <msink:context xmlns:msink="http://schemas.microsoft.com/ink/2010/main" type="line" rotatedBoundingBox="9148,11551 10628,11551 10628,12129 9148,12129"/>
            </emma:interpretation>
          </emma:emma>
        </inkml:annotationXML>
        <inkml:traceGroup>
          <inkml:annotationXML>
            <emma:emma xmlns:emma="http://www.w3.org/2003/04/emma" version="1.0">
              <emma:interpretation id="{5EFC4BA8-E964-4AE5-8C70-6860B30770EE}" emma:medium="tactile" emma:mode="ink">
                <msink:context xmlns:msink="http://schemas.microsoft.com/ink/2010/main" type="inkWord" rotatedBoundingBox="9148,12119 10613,11515 10665,11643 9200,12247">
                  <msink:destinationLink direction="with" ref="{9EA52C16-FCD7-44E5-8FD1-A177F3FCDE3E}"/>
                  <msink:destinationLink direction="with" ref="{CEDCACC1-3DBD-4D38-B13A-AAB83DC0B312}"/>
                </msink:context>
              </emma:interpretation>
            </emma:emma>
          </inkml:annotationXML>
          <inkml:trace contextRef="#ctx0" brushRef="#br0">0 569 46,'15'0'22,"11"4"2,-1-4-4,8 5-3,3-8-6,14 6-3,0-9-4,14-3-2,10-6-1,8-10-1,12-9 0,9-6-1,9-9 1,3-2 1,-6-1-1,-7 4 2,-21 2 0,-9 10 1,-19 3 0,-13 10 0,-21 5 1,-6 6-2,-8 0 0,-5 12-1,22-23 0,-8 13 0,2 0 0,4 0 0,-4 1 0,-16 9-1,19-7 2,-19 7-2,0 0-1,-21 20-3,13-2-15,-12-5-13,8 0-1,12-13-2,0 0 1</inkml:trace>
        </inkml:traceGroup>
      </inkml:traceGroup>
    </inkml:traceGroup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3-10-30T09:25:21.444"/>
    </inkml:context>
    <inkml:brush xml:id="br0">
      <inkml:brushProperty name="width" value="0.06667" units="cm"/>
      <inkml:brushProperty name="height" value="0.06667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191066E0-C5FB-4F79-9563-9879AFD1DF7E}" emma:medium="tactile" emma:mode="ink">
          <msink:context xmlns:msink="http://schemas.microsoft.com/ink/2010/main" type="inkDrawing" rotatedBoundingBox="9978,14960 16179,12796 16692,14265 10490,16429" semanticType="callout" shapeName="Other">
            <msink:sourceLink direction="with" ref="{FB9F8323-47F6-4251-BE52-14698EF49F2E}"/>
            <msink:sourceLink direction="with" ref="{45E946DE-36A8-42F6-A184-DDD9ECC3E11A}"/>
          </msink:context>
        </emma:interpretation>
      </emma:emma>
    </inkml:annotationXML>
    <inkml:trace contextRef="#ctx0" brushRef="#br0">-21 2067 20,'0'0'26,"0"-13"1,0 13-3,0 0-7,-3-18-5,3 18-3,0 0-2,0 0 0,0 0-1,23 4 1,-23-4-3,38 9 1,-2-2-4,12 11 1,13 1-1,16 1 1,20 0-1,12 3-2,16-2 2,19 1-1,12-2 0,15-7 1,12-3 0,12 0-1,10 0 0,14 0 1,5-2-1,4 4-1,8-4 1,-2 2-2,5-4 1,-2-3 1,-9-9-2,-8-7 2,-13-14-1,-14-11 1,-27-13 0,-15-10 0,-23-12 1,-23-7-2,-13-7 2,-10-5-1,-10 3 0,-2-1 2,-1 2-2,0-2 2,6 1-2,1 0 1,-6 1 0,-1-5-1,-3 4 1,-4 5-1,-3 3 0,-5 4 0,-3 7 0,-2 3 0,-2 7 0,-5 4 1,-2 2-1,-4-2 0,1 3 1,-2 4-1,-5 2 0,-4 3-1,-3 2 1,-2 7 0,-4 2 0,1 8 0,-11 4 0,-1 5 0,-6 16 0,14-16 0,-14 16 0,0 0 0,7 16 0,-7-16 0,6 26-1,0-10 2,1 2-1,-4-2 0,1-2 0,5-1 0,-9-13 0,18 17 0,-18-17 0,13 9 0,-13-9 0,0 0 0,0 0 0,0 0 0,0 0 0,0 0 0,0 0 0,15-4 1,-15 4-1,13-8-1,-13 8-1,0 0-3,17 0-11,-17 0-16,0 0-1,0 0-1,0 0 0</inkml:trace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3-10-30T09:24:47.278"/>
    </inkml:context>
    <inkml:brush xml:id="br0">
      <inkml:brushProperty name="width" value="0.06667" units="cm"/>
      <inkml:brushProperty name="height" value="0.06667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EF2C5D6A-51C4-411C-B09F-7755B5567B4F}" emma:medium="tactile" emma:mode="ink">
          <msink:context xmlns:msink="http://schemas.microsoft.com/ink/2010/main" type="writingRegion" rotatedBoundingBox="4366,9703 4938,9703 4938,10301 4366,10301"/>
        </emma:interpretation>
      </emma:emma>
    </inkml:annotationXML>
    <inkml:traceGroup>
      <inkml:annotationXML>
        <emma:emma xmlns:emma="http://www.w3.org/2003/04/emma" version="1.0">
          <emma:interpretation id="{085DD979-AEE2-49DB-9898-3D7047853281}" emma:medium="tactile" emma:mode="ink">
            <msink:context xmlns:msink="http://schemas.microsoft.com/ink/2010/main" type="paragraph" rotatedBoundingBox="4366,9703 4938,9703 4938,10301 4366,1030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B8E86C8-60CE-4D5F-96AA-6A2C37896275}" emma:medium="tactile" emma:mode="ink">
              <msink:context xmlns:msink="http://schemas.microsoft.com/ink/2010/main" type="line" rotatedBoundingBox="4366,9703 4938,9703 4938,10301 4366,10301"/>
            </emma:interpretation>
          </emma:emma>
        </inkml:annotationXML>
        <inkml:traceGroup>
          <inkml:annotationXML>
            <emma:emma xmlns:emma="http://www.w3.org/2003/04/emma" version="1.0">
              <emma:interpretation id="{BE2E9449-D9C5-491D-974E-FFF92545804A}" emma:medium="tactile" emma:mode="ink">
                <msink:context xmlns:msink="http://schemas.microsoft.com/ink/2010/main" type="inkWord" rotatedBoundingBox="4366,9703 4938,9703 4938,10301 4366,10301">
                  <msink:destinationLink direction="with" ref="{C6A0C3CC-8AD2-4AD0-911F-ECFE6E991590}"/>
                </msink:context>
              </emma:interpretation>
            </emma:emma>
          </inkml:annotationXML>
          <inkml:trace contextRef="#ctx0" brushRef="#br0">1998 4766 54,'13'-13'28,"-13"13"0,23 7-2,-9 13-22,12 13-2,3 16-2,-1 8 0,-6 7 0,-6 3 0,-12 1 0,-11-5 0,-8-8 0,-10-6 0,-16-15 1,-5-11 0,-7-16 1,0-5 1,-3-11-1,6-1 1,-4-8 0,7 0 0,5 0-1,8-1-3,11 9-14,4-1-14,19 11 0,-7-20-3,7 20 1</inkml:trace>
        </inkml:traceGroup>
      </inkml:traceGroup>
    </inkml:traceGroup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3-10-30T09:25:25.539"/>
    </inkml:context>
    <inkml:brush xml:id="br0">
      <inkml:brushProperty name="width" value="0.06667" units="cm"/>
      <inkml:brushProperty name="height" value="0.06667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F15126A8-EF77-42EF-9692-703FA7634ADA}" emma:medium="tactile" emma:mode="ink">
          <msink:context xmlns:msink="http://schemas.microsoft.com/ink/2010/main" type="inkDrawing" rotatedBoundingBox="8773,11012 12153,8031 12361,8267 8981,11248" semanticType="callout" shapeName="Other">
            <msink:sourceLink direction="with" ref="{F236F66B-F09F-4613-8672-D7877BE81913}"/>
            <msink:sourceLink direction="with" ref="{9C4F3026-A389-4626-A361-5EF024BF6DA3}"/>
          </msink:context>
        </emma:interpretation>
      </emma:emma>
    </inkml:annotationXML>
    <inkml:trace contextRef="#ctx0" brushRef="#br0">3486 29 21,'0'0'20,"-9"-29"0,-8 22-10,-13 7-5,-12 8-2,-5 10 0,-7 6 2,-3 10 0,-11 6-1,-2 9 1,-9-1 0,-3 7-1,-4 2 1,-3 3-1,-12-3 1,5 5-1,-3-4 0,5 8 1,3-1 0,0 9 0,-2-2 0,8 5-1,-3 1-2,-1 3 1,-6 1-2,0 4 0,-4 2 1,3 2-1,4 1 1,-3 2 1,6-1-2,9 4 1,-2-5-1,0 1 1,1 1-1,4-3 0,-4-2-1,7 2 0,0-4 1,4-3-1,3-6 0,8-4 0,4-15 1,5-10 0,2-8 1,8-13 0,1-8 0,8-6 0,3-9 1,7-1-2,4-3 1,17 0-1,0 0 0,-13 0 0,13 0-1,0 0 1,0 0-1,0 0 0,0 0 1,0 0-1,0 0 0,0 0-2,0 0-1,8-19-8,12 2-24,-1-6 0,7 2-1,-3-5 1</inkml:trace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3-10-30T09:25:13.391"/>
    </inkml:context>
    <inkml:brush xml:id="br0">
      <inkml:brushProperty name="width" value="0.06667" units="cm"/>
      <inkml:brushProperty name="height" value="0.06667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CEDCACC1-3DBD-4D38-B13A-AAB83DC0B312}" emma:medium="tactile" emma:mode="ink">
          <msink:context xmlns:msink="http://schemas.microsoft.com/ink/2010/main" type="inkDrawing" rotatedBoundingBox="9155,11949 10973,12509 10755,13218 8936,12658" semanticType="callout" shapeName="Other">
            <msink:sourceLink direction="with" ref="{5EFC4BA8-E964-4AE5-8C70-6860B30770EE}"/>
          </msink:context>
        </emma:interpretation>
      </emma:emma>
    </inkml:annotationXML>
    <inkml:trace contextRef="#ctx0" brushRef="#br0">6226 7533 40,'0'0'30,"0"0"1,16 9-1,14 1-23,9 0-1,17 7-1,11-1 0,15 7-4,10 4 0,13 6 0,3 1 0,17 8-1,6-1 1,9 2 0,0 3-1,2-5 1,-8-1 0,-16-4 0,-14-6 1,-23-6-1,-22-4 1,-25-7 1,-19-7-2,-15-6 0,-26 1-1,3-5 0,-2 0-1,4-3 0,6 1-3,15 6-7,-10-14-21,23 7-1,6-2 1,3-1-1</inkml:trace>
    <inkml:trace contextRef="#ctx0" brushRef="#br0" timeOffset="5958.3408">7391 7312 16,'0'0'25,"0"0"1,0 0-8,-18-10-1,2 17 0,-14-7-3,-2 10-7,-17-4-1,-4 4 0,-16-3-1,-9 0-2,-6-3 1,2 2-1,1-5 1,10 1 0,10-2-2,15 0 1,5-2-1,20 2 0,21 0 0,0 0 0,23 29-1,13-5-1,9 9 0,9 6 0,14 7 0,1 8 0,-3 2 0,-6 1-1,-9-1 1,-14-5 0,-15 1-3,-20-9-29,-7-6-1,-8-12-2,-2-5-1</inkml:trace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3-10-30T09:25:27.882"/>
    </inkml:context>
    <inkml:brush xml:id="br0">
      <inkml:brushProperty name="width" value="0.06667" units="cm"/>
      <inkml:brushProperty name="height" value="0.06667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CF1A3ECC-3A64-4C9B-84CA-6916511725D8}" emma:medium="tactile" emma:mode="ink">
          <msink:context xmlns:msink="http://schemas.microsoft.com/ink/2010/main" type="inkDrawing" rotatedBoundingBox="16469,2469 21821,2848 21711,4409 16358,4030" semanticType="callout" shapeName="Other">
            <msink:sourceLink direction="from" ref="{9C4F3026-A389-4626-A361-5EF024BF6DA3}"/>
            <msink:sourceLink direction="to" ref="{1818AED9-E619-4B33-A7B2-61712C8CCCE1}"/>
          </msink:context>
        </emma:interpretation>
      </emma:emma>
    </inkml:annotationXML>
    <inkml:trace contextRef="#ctx0" brushRef="#br0">-5 1371 19,'-22'-21'25,"28"-12"1,24-20 1,33-17-14,32-10-6,32-21-3,34-14-1,25-17-3,21-8 1,17 1-1,8 10 0,2 15 1,5 17-1,-2 21 1,-2 26-2,-1 23 1,1 28 0,2 19-1,5 13 1,4 14-1,-2 8 1,-4 7-1,-11 10 1,-24 5 2,-18 3-1,-30 3 0,-32 5 0,-30-3 1,-24 1-1,-23-4 2,-14-7 0,-9-9-1,-10-7 2,-9-13-1,0-12 1,-6-13 0,-6-5-1,6-16 1,-14 7-1,-1-8-1,15 1 0,-12-4 0,12 4-1,0 0-2,20 1 1,-2 5-3,-3-3 0,3 2-4,-18-5-24,0 0 1,0 0-2,-15-10 1</inkml:trace>
    <inkml:trace contextRef="#ctx0" brushRef="#br0" timeOffset="964.0551">4287 995 7,'0'0'22,"10"21"0,23-4 1,10 8-10,16 6-5,15 14-3,5-1 0,2 6-1,-9-3 0,1-4-1,-17-7-1,-9-8 2,-15-9-3,-6-9 0,-7-9 0,-19-1 1,27-20-1,-10 3-1,3-7 1,6-3-1,4-5 2,-1-2 0,-5-6-1,2-6 2,-10-4 1,-3 1-1,-4-3 0,-5 3 0,2 0 0,2 6-3,11 9-4,4 5-23,6 9-2,7 8-1,4 2 0</inkml:trace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3-10-30T09:25:25.928"/>
    </inkml:context>
    <inkml:brush xml:id="br0">
      <inkml:brushProperty name="width" value="0.06667" units="cm"/>
      <inkml:brushProperty name="height" value="0.06667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940DDDB8-4FDF-43C4-B6F1-747DDEFCC4C0}" emma:medium="tactile" emma:mode="ink">
          <msink:context xmlns:msink="http://schemas.microsoft.com/ink/2010/main" type="inkDrawing" rotatedBoundingBox="8264,11363 8831,9028 9631,9223 9063,11557" semanticType="callout" shapeName="Other">
            <msink:sourceLink direction="with" ref="{F236F66B-F09F-4613-8672-D7877BE81913}"/>
            <msink:sourceLink direction="with" ref="{BCCD9BDD-37EF-4E30-9B82-0171A0B10127}"/>
          </msink:context>
        </emma:interpretation>
      </emma:emma>
    </inkml:annotationXML>
    <inkml:trace contextRef="#ctx0" brushRef="#br0">3364 896 33,'0'0'29,"-24"-12"0,24 12 1,-17-4-14,17 4-9,-18 26-1,-2-1 0,-3 18 0,-11 6-3,-8 17 2,-14 4-1,-4 9-1,-8-1-1,2 2 1,1-4-2,14-4 1,10-8 0,24-11-1,24-13 0,29-9 0,23-16 0,22-10 1,12-6-1,2-6 1,-3-3-3,-15-6-6,-16 8-27,-17-5-1,-22 4-2,-22 9 1</inkml:trace>
    <inkml:trace contextRef="#ctx0" brushRef="#br0" timeOffset="-34750.9876">2718 1130 24,'0'0'25,"0"0"-3,0 0-1,21-7-2,-5-9-1,10 5-5,-2-12-6,4 2-2,-1-12 1,9-7-2,-7-13-2,8-12 0,5-15-2,4-13 2,5-7-1,7-4 0,-4-1 0,4 7-1,-1 2 2,-4 10-1,-4 10-1,-3 12 1,-7 4-1,-9 3 1,-1-1-1,-13 4 1,-9 1-1,-6 2 1,-9 2 1,-8 5 0,-8 8 0,2 6-1,-11 6 1,4 8-1,3 4 0,2 8-1,4 1 1,5 5-1,3-1 0,12-1 0,-13 2 0,13-2-1,0 0 0,0 0-4,20 8-14,-4-2-14,5 2-1,2 4-1,6 2 1</inkml:trace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3-10-30T09:25:22.717"/>
    </inkml:context>
    <inkml:brush xml:id="br0">
      <inkml:brushProperty name="width" value="0.06667" units="cm"/>
      <inkml:brushProperty name="height" value="0.06667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5CB0AA61-B43A-485A-B4B9-5C5D1214A1D4}" emma:medium="tactile" emma:mode="ink">
          <msink:context xmlns:msink="http://schemas.microsoft.com/ink/2010/main" type="inkDrawing" rotatedBoundingBox="7704,13898 8917,14422 8829,14626 7615,14102" semanticType="callout" shapeName="Other"/>
        </emma:interpretation>
      </emma:emma>
    </inkml:annotationXML>
    <inkml:trace contextRef="#ctx0" brushRef="#br0">2024 4214 25,'10'30'31,"4"7"2,3 2-1,15 14-20,-3-8 2,22 13-2,4-14-4,15 5-2,8-8-3,14-4-3,11-7 0,7-4-2,5-2-1,-9-12-8,0 4-22,-15-6 1,-19-5-3,-22-8 2</inkml:trace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3-10-30T09:25:29.713"/>
    </inkml:context>
    <inkml:brush xml:id="br0">
      <inkml:brushProperty name="width" value="0.06667" units="cm"/>
      <inkml:brushProperty name="height" value="0.06667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8B43633E-0123-41D1-82D1-EC79BA20C70C}" emma:medium="tactile" emma:mode="ink">
          <msink:context xmlns:msink="http://schemas.microsoft.com/ink/2010/main" type="inkDrawing" rotatedBoundingBox="19330,9650 20988,6119 21802,6502 20145,10032" semanticType="callout" shapeName="Other">
            <msink:sourceLink direction="to" ref="{9494ED3D-41D4-4574-9612-1259DE495F59}"/>
            <msink:sourceLink direction="from" ref="{1818AED9-E619-4B33-A7B2-61712C8CCCE1}"/>
          </msink:context>
        </emma:interpretation>
      </emma:emma>
    </inkml:annotationXML>
    <inkml:trace contextRef="#ctx0" brushRef="#br0">1338 0 30,'16'14'22,"0"-4"0,-16-10 0,36 16-23,-8 3 1,3 4 2,-1 2 2,-3 3 2,-7 7-1,-11 4 2,-2 10-1,-17 4 1,3 8-1,-5 3-1,4 9-3,-8 2 1,9 3 0,-2 2 1,0 6 0,4 4 0,2 8 0,-6 3 1,2 5-1,-2 7-1,-1 3-2,-1 3 0,-3 4 0,-7 0-1,-4-2 2,-9-5-2,-4 0 2,-7-5-2,-7-2 1,-4-6-1,-8-6 0,-2-7 1,1 1-1,-4-6-1,0 0 1,-1-4 1,-4-2 0,-3 0 0,-2-1 1,-5-2 0,3-4 0,2-7 0,7-2 0,8-10-1,17-6 0,11-12-1,16-12-1,20-23 1,0 0-1,0 0-1,17-13-2,-2-7-1,-11-7-2,-3 5-11,-14-4-14,-1 5-2,-6 4 1,1 0 0</inkml:trace>
    <inkml:trace contextRef="#ctx0" brushRef="#br0" timeOffset="1588.0908">121 3007 45,'5'-15'26,"-5"15"-1,0 0-2,-15 15-7,5 16-7,-10 8-2,1 11-2,-6 3-1,-3 2-2,-5 3 0,0-5 0,-6-9 2,8-3-1,-7-11 0,10-2 0,2-10 1,11 1 0,14-6-2,17-1 0,20-1-1,10-1 0,21 0 0,12 2 0,6 3 0,4 2 0,0 4-5,-11 4-29,1-1 0,-3-1-1,-4-3-1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3-10-30T09:24:54.848"/>
    </inkml:context>
    <inkml:brush xml:id="br0">
      <inkml:brushProperty name="width" value="0.06667" units="cm"/>
      <inkml:brushProperty name="height" value="0.06667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EB4A2D3F-7E3F-4699-A101-61845EF4D679}" emma:medium="tactile" emma:mode="ink">
          <msink:context xmlns:msink="http://schemas.microsoft.com/ink/2010/main" type="inkDrawing" rotatedBoundingBox="11104,9450 14749,6906 15288,7679 11643,10222" semanticType="callout" shapeName="Other">
            <msink:sourceLink direction="with" ref="{D70DBC90-D45B-4831-A0D0-1500CA301C74}"/>
            <msink:sourceLink direction="with" ref="{9C4F3026-A389-4626-A361-5EF024BF6DA3}"/>
          </msink:context>
        </emma:interpretation>
      </emma:emma>
    </inkml:annotationXML>
    <inkml:trace contextRef="#ctx0" brushRef="#br0">-14 2607 20,'0'0'21,"-25"-1"1,25 1-3,0 0-1,0 0-8,30-7 0,-2-2 1,20 5 0,6-7-2,27 3-2,9-3-2,20 1-1,18-3-1,14-1-1,6-6-2,6-5 1,-4-9-1,0-7 0,2-9 0,-5-5 0,-14-5 0,-2-1 0,-2-1 0,-5 4-1,2 3 2,-5-1-1,-10 2 1,-6 0 0,-3-6 0,-6-5 0,-9-6 1,-8-5-1,-10-1 0,-5-1 0,0 3 0,-6 0-1,-5 5 0,-9 3 0,-3 1 0,-4 2 0,-7-2 0,-2-1 0,-11-3 0,-3-2 0,-2-2 0,2 1 0,-1 4 0,1 3 0,6 2 0,-4 5 0,-3 5 0,3 7 0,-5 5 0,-3 5 1,-3 3-1,0 2 0,-10 11 1,4 4-1,1 17-1,-10-20 1,10 20-2,-13-6-4,13 6-16,0 0-9,0 0 0,0 0-2,0 0 2</inkml:trace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3-10-30T09:25:00.568"/>
    </inkml:context>
    <inkml:brush xml:id="br0">
      <inkml:brushProperty name="width" value="0.06667" units="cm"/>
      <inkml:brushProperty name="height" value="0.06667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F22729AD-6ABE-4BBA-BAF6-6D2DDE808296}" emma:medium="tactile" emma:mode="ink">
          <msink:context xmlns:msink="http://schemas.microsoft.com/ink/2010/main" type="writingRegion" rotatedBoundingBox="17752,10873 17982,6844 19027,6903 18798,10933"/>
        </emma:interpretation>
      </emma:emma>
    </inkml:annotationXML>
    <inkml:traceGroup>
      <inkml:annotationXML>
        <emma:emma xmlns:emma="http://www.w3.org/2003/04/emma" version="1.0">
          <emma:interpretation id="{BAFC5DC4-5A90-4BA2-ACA2-A65AEEC73B03}" emma:medium="tactile" emma:mode="ink">
            <msink:context xmlns:msink="http://schemas.microsoft.com/ink/2010/main" type="paragraph" rotatedBoundingBox="17752,10873 17982,6844 19027,6903 18798,1093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4E45E41-F6BD-40F2-AA9F-8795031295D3}" emma:medium="tactile" emma:mode="ink">
              <msink:context xmlns:msink="http://schemas.microsoft.com/ink/2010/main" type="line" rotatedBoundingBox="17752,10873 17981,6843 19027,6903 18798,10933"/>
            </emma:interpretation>
          </emma:emma>
        </inkml:annotationXML>
        <inkml:traceGroup>
          <inkml:annotationXML>
            <emma:emma xmlns:emma="http://www.w3.org/2003/04/emma" version="1.0">
              <emma:interpretation id="{9494ED3D-41D4-4574-9612-1259DE495F59}" emma:medium="tactile" emma:mode="ink">
                <msink:context xmlns:msink="http://schemas.microsoft.com/ink/2010/main" type="inkWord" rotatedBoundingBox="17962,10885 18018,9898 18854,9946 18798,10933">
                  <msink:destinationLink direction="to" ref="{8B43633E-0123-41D1-82D1-EC79BA20C70C}"/>
                </msink:context>
              </emma:interpretation>
            </emma:emma>
          </inkml:annotationXML>
          <inkml:trace contextRef="#ctx0" brushRef="#br0">4509 4785 6,'0'0'27,"0"0"1,0 0 0,5 17-11,3 0-3,3 15-1,4 5-3,3 16-4,-6 8-4,-4 11 0,-5 8-1,-1 4 0,-12 1 0,-2-2-1,-9-9 0,0-7 1,1-10-1,4-9 0,1-17 0,-4-9 0,2-11 1,1-8-1,3-6 0,-3-3-1,16 6-4,-26-18-8,26 18-16,-14-19-1,14 19 0,2-14 0</inkml:trace>
          <inkml:trace contextRef="#ctx0" brushRef="#br0" timeOffset="619.0354">4134 5386 38,'-6'-19'31,"1"3"0,-1 3-1,6 13-20,0 0-1,0 0-1,20 35-6,-6-7-1,2 10-1,0 2 1,1 5 0,-5 0 0,2-4-1,-4-4 1,2-4 0,-2-4 0,0-8 0,-3-6 0,8-5 1,5-5-1,0 0 0,2-4 0,2-1 0,4-1-1,-1-1 1,6-1-2,3-2 2,0-4-1,4-1 0,11-6 0,2-1 0,0-3 0,5 0-1,-5-1 2,-10 1-2,-8-2 1,-15 2 1,-23 2-1,-18 0 0,-18 1 1,-14 1 0,-17 1 0,-3-1-1,-3 0 1,5-2-1,11-2 0,11-2 1,10 2-2,4 0-3,12 9-9,-7-1-17,14 5-3,-6 7 1,2 7-1</inkml:trace>
        </inkml:traceGroup>
        <inkml:traceGroup>
          <inkml:annotationXML>
            <emma:emma xmlns:emma="http://www.w3.org/2003/04/emma" version="1.0">
              <emma:interpretation id="{1818AED9-E619-4B33-A7B2-61712C8CCCE1}" emma:medium="tactile" emma:mode="ink">
                <msink:context xmlns:msink="http://schemas.microsoft.com/ink/2010/main" type="inkWord" rotatedBoundingBox="17915,8017 17982,6844 18944,6898 18877,8072">
                  <msink:destinationLink direction="from" ref="{8B43633E-0123-41D1-82D1-EC79BA20C70C}"/>
                  <msink:destinationLink direction="to" ref="{CF1A3ECC-3A64-4C9B-84CA-6916511725D8}"/>
                </msink:context>
              </emma:interpretation>
            </emma:emma>
          </inkml:annotationXML>
          <inkml:trace contextRef="#ctx0" brushRef="#br0" timeOffset="1528.0873">4795 2926 32,'22'-18'21,"-3"-2"2,-4-4 0,1 0-4,-4-6-6,4 1-4,-3-11-2,7 1-3,-1-9 0,4-5-2,-3-4 0,1-9 0,-3-7-1,-5 0 1,-8 2 0,-10-1-1,-11 3 0,-7 8-1,-15 4 2,-8 8-2,-13 10 1,-9 5-2,-15 4 1,-5 4 0,-10 2-2,0 4 2,9 1 0,10 4 0,9 0 0,20 4 0,26 1 0,24 10-2,14 1-4,23 5-21,11 4-2,10 3-2,-1 0 1</inkml:trace>
        </inkml:traceGroup>
      </inkml:traceGroup>
    </inkml:traceGroup>
  </inkml:traceGroup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3-10-30T09:25:37.624"/>
    </inkml:context>
    <inkml:brush xml:id="br0">
      <inkml:brushProperty name="width" value="0.06667" units="cm"/>
      <inkml:brushProperty name="height" value="0.06667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1263B700-6DA2-43FD-86A3-8FA0F9D86639}" emma:medium="tactile" emma:mode="ink">
          <msink:context xmlns:msink="http://schemas.microsoft.com/ink/2010/main" type="inkDrawing" rotatedBoundingBox="8418,3612 11624,2554 11723,2853 8517,3911" semanticType="callout" shapeName="Other">
            <msink:sourceLink direction="with" ref="{D70DBC90-D45B-4831-A0D0-1500CA301C74}"/>
            <msink:sourceLink direction="with" ref="{BCCD9BDD-37EF-4E30-9B82-0171A0B10127}"/>
          </msink:context>
        </emma:interpretation>
      </emma:emma>
    </inkml:annotationXML>
    <inkml:trace contextRef="#ctx0" brushRef="#br0">22 1180 36,'-17'-25'23,"17"25"-2,-11-23 0,11 23-3,4-27-5,15 10-3,8-12-4,18-2-3,13-13-1,17-8-1,14-7 0,15-3 1,15-4-3,9 0 2,8 2-2,7 2 1,6 6-1,12 2 1,13 2-2,2 1 1,5 2 1,-2 5-1,-3 4 1,-9 3 0,-9 5 0,-19 5 0,-19 6 0,-14 2 1,-20 5-1,-10-1 1,-14 4-1,-13 1 1,-12-1 0,-11 5 1,-13 2 0,-13 4-1,0 0 0,-34 21-1,-1-1-5,-5-3-23,3 6-1,2-6-1,9-5-1</inkml:trace>
  </inkml:traceGroup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3-10-30T09:25:10.791"/>
    </inkml:context>
    <inkml:brush xml:id="br0">
      <inkml:brushProperty name="width" value="0.06667" units="cm"/>
      <inkml:brushProperty name="height" value="0.06667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5828E254-4AED-4A19-8843-BC7100F6CCEC}" emma:medium="tactile" emma:mode="ink">
          <msink:context xmlns:msink="http://schemas.microsoft.com/ink/2010/main" type="inkDrawing" rotatedBoundingBox="11651,4886 14262,5407 14236,5537 11625,5015" shapeName="Other"/>
        </emma:interpretation>
      </emma:emma>
    </inkml:annotationXML>
    <inkml:trace contextRef="#ctx0" brushRef="#br0">-2220-248 33,'0'0'25,"0"0"-1,0 0-4,0 0-5,0 0-4,0 0-3,0 0-2,0 0-3,17 14 1,1-5-2,11 2 0,4 2-1,10 3 0,6 1 1,10 4-1,6 2 2,8 2-3,9-1 2,13 3 0,11 2-1,15-1 1,10 7-2,5-2 0,5-1 2,0 1-2,-1 3 0,-6-6 0,-9-4 0,-7-8 0,-6-3 0,-4-4 0,-9-4 0,-4-2 0,-9-4 0,-14 0 0,-10-1 0,-15 3 0,-11-1 1,-15-2 0,-8-2 0,-13 2-1,0 0 1,0 0 0,0 0 0,0 0 0,-10-14-1,10 14 0,0 0 1,-18-3-2,18 3 0,-18 4-1,18-4-1,-14 5-12,14-5-17,0 0 1,0 0-3,13-12 2</inkml:trace>
  </inkml:traceGroup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3-10-30T09:25:38.843"/>
    </inkml:context>
    <inkml:brush xml:id="br0">
      <inkml:brushProperty name="width" value="0.06667" units="cm"/>
      <inkml:brushProperty name="height" value="0.06667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206233B1-6EC4-40BA-919C-F9BE739C2880}" emma:medium="tactile" emma:mode="ink">
          <msink:context xmlns:msink="http://schemas.microsoft.com/ink/2010/main" type="inkDrawing" rotatedBoundingBox="13866,2424 17035,4417 16539,5206 13370,3213" semanticType="callout" shapeName="Other">
            <msink:sourceLink direction="to" ref="{479570D6-1038-4FEA-9566-8739CFCED2BD}"/>
            <msink:sourceLink direction="from" ref="{9C4F3026-A389-4626-A361-5EF024BF6DA3}"/>
          </msink:context>
        </emma:interpretation>
      </emma:emma>
    </inkml:annotationXML>
    <inkml:trace contextRef="#ctx0" brushRef="#br0">29 90 30,'-19'-26'24,"19"26"0,-10-24 1,10 11-17,0 13-3,23-14-1,3 9 0,9-2 0,11 6 1,4-2 1,13 9 0,3-1 0,9 11 0,7 3-2,13 8 0,5 6-2,14 8 1,12 6-2,9 9-1,7 4 1,6 5 0,2 2 0,-8 9-1,-1 2 2,-9 5-2,-11 3 1,-9 0 1,-9 0-3,-4-2 1,-5 5 0,2-8 1,-10-5 1,-8-3-1,-6-6 2,-9 1-1,-11-8 1,-11 4 1,-19-8-1,-16-3 0,-9-5-1,-6-6 0,-4-9-1,2-6 0,-2-9-1,13-18 1,-15 13-1,15-13-1,0 0 0,0-15-2,0 15-5,-1-15-27,1 15 0,10-25-2,0 6 0</inkml:trace>
    <inkml:trace contextRef="#ctx0" brushRef="#br0" timeOffset="787.045">2599 1587 27,'-21'-2'26,"2"-1"2,5 7 1,11 9-11,6 0-7,5 17-2,1 8-2,11 18 0,-4 6-1,7 9 0,-1 8-2,1 2-1,-5-1-2,5-7 0,-1-15-1,-5-13 2,-4-16-1,0-13 1,4-23-2,7-15 0,4-17 0,11-13-1,11-11 1,7-7-1,9-1 0,1 4-1,-6 10 2,-6 8 1,-9 15-1,-13 10 1,-14 7 0,-19 17 0,2-19 0,-16 6-1,-16-7 1,-12-1 0,-11-5-1,-14-1 0,-10 5-5,-20-2-7,-5 15-21,-5 8 0,10 7-2,16 4-1</inkml:trace>
  </inkml:traceGroup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3-10-30T09:25:04.481"/>
    </inkml:context>
    <inkml:brush xml:id="br0">
      <inkml:brushProperty name="width" value="0.06667" units="cm"/>
      <inkml:brushProperty name="height" value="0.06667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2205AD74-DBA5-4CAE-AEC3-B7A3FC86FC6C}" emma:medium="tactile" emma:mode="ink">
          <msink:context xmlns:msink="http://schemas.microsoft.com/ink/2010/main" type="inkDrawing" rotatedBoundingBox="13673,4425 15738,3895 15828,4243 13762,4773" semanticType="callout" shapeName="Other">
            <msink:sourceLink direction="with" ref="{9C4F3026-A389-4626-A361-5EF024BF6DA3}"/>
          </msink:context>
        </emma:interpretation>
      </emma:emma>
    </inkml:annotationXML>
    <inkml:trace contextRef="#ctx0" brushRef="#br0">1940-886 18,'8'-13'24,"-8"13"-2,3-16-5,-19 6-3,-6 3-6,-14-4-3,-13-1-3,-17-1 0,-4 1 0,-9-3 0,-6 4 1,-4-1-1,1 5-1,-5 4 2,0 5 0,1 4 0,-2 8-2,-1 6 1,-2 6 0,0 1 0,6 7 0,0-1 1,12 6-2,9-5 1,12 2 0,8-5 1,11-1-1,2 0 1,8 0 0,0-4 0,5 3 0,-6-2-1,2-1 2,-2-2-3,4-1 2,3-6-2,5-3 0,2-4 0,3-1-1,13-9 0,0 0 0,-13 8 0,13-8 0,0 0 0,0 0-1,-13 16-1,13-16-6,0 0-22,0 13-2,0-13 0,29-4-1</inkml:trace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3-10-30T09:24:57.655"/>
    </inkml:context>
    <inkml:brush xml:id="br0">
      <inkml:brushProperty name="width" value="0.06667" units="cm"/>
      <inkml:brushProperty name="height" value="0.06667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224E107F-63FD-40A1-BF9B-CAA9EB367F8F}" emma:medium="tactile" emma:mode="ink">
          <msink:context xmlns:msink="http://schemas.microsoft.com/ink/2010/main" type="inkDrawing" rotatedBoundingBox="15273,9759 16077,11181 15956,11249 15153,9827" semanticType="callout" shapeName="Other">
            <msink:sourceLink direction="with" ref="{479570D6-1038-4FEA-9566-8739CFCED2BD}"/>
            <msink:sourceLink direction="with" ref="{FB9F8323-47F6-4251-BE52-14698EF49F2E}"/>
          </msink:context>
        </emma:interpretation>
      </emma:emma>
    </inkml:annotationXML>
    <inkml:trace contextRef="#ctx0" brushRef="#br0">788 1429 28,'0'0'18,"-9"-19"0,-4-5 1,2-3 2,-11-15-4,8 4-4,-16-14-3,-1-2-2,-9-9-3,-4-1-2,-10-9 0,0 3-3,-2-2 1,-9-5 0,3-5-1,8-4 0,2 2 0,9-3 1,10 5-1,3 5 0,4 7 0,10 8 0,5 14 0,3 12 0,3 9 0,-1 13 0,6 14 0,0 0 0,0 0-2,0 0-2,21 7-17,-8 3-9,3 1-1,6-4 0</inkml:trace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3-10-30T09:24:50.046"/>
    </inkml:context>
    <inkml:brush xml:id="br0">
      <inkml:brushProperty name="width" value="0.06667" units="cm"/>
      <inkml:brushProperty name="height" value="0.06667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3624EA6E-484A-4E75-BA9E-386B90C2D778}" emma:medium="tactile" emma:mode="ink">
          <msink:context xmlns:msink="http://schemas.microsoft.com/ink/2010/main" type="writingRegion" rotatedBoundingBox="5678,9378 6550,9378 6550,10311 5678,10311"/>
        </emma:interpretation>
      </emma:emma>
    </inkml:annotationXML>
    <inkml:traceGroup>
      <inkml:annotationXML>
        <emma:emma xmlns:emma="http://www.w3.org/2003/04/emma" version="1.0">
          <emma:interpretation id="{AB28F08D-D6E0-4FEC-8029-1BA062A8FB1C}" emma:medium="tactile" emma:mode="ink">
            <msink:context xmlns:msink="http://schemas.microsoft.com/ink/2010/main" type="paragraph" rotatedBoundingBox="5678,9378 6550,9378 6550,10311 5678,1031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5E9DC1A-C3C7-4C94-A268-95F233BBB50A}" emma:medium="tactile" emma:mode="ink">
              <msink:context xmlns:msink="http://schemas.microsoft.com/ink/2010/main" type="line" rotatedBoundingBox="5678,9378 6550,9378 6550,10311 5678,10311"/>
            </emma:interpretation>
          </emma:emma>
        </inkml:annotationXML>
        <inkml:traceGroup>
          <inkml:annotationXML>
            <emma:emma xmlns:emma="http://www.w3.org/2003/04/emma" version="1.0">
              <emma:interpretation id="{F236F66B-F09F-4613-8672-D7877BE81913}" emma:medium="tactile" emma:mode="ink">
                <msink:context xmlns:msink="http://schemas.microsoft.com/ink/2010/main" type="inkWord" rotatedBoundingBox="5678,9378 6550,9378 6550,10311 5678,10311">
                  <msink:destinationLink direction="with" ref="{F15126A8-EF77-42EF-9692-703FA7634ADA}"/>
                  <msink:destinationLink direction="with" ref="{940DDDB8-4FDF-43C4-B6F1-747DDEFCC4C0}"/>
                </msink:context>
              </emma:interpretation>
            </emma:emma>
          </inkml:annotationXML>
          <inkml:trace contextRef="#ctx0" brushRef="#br0">3677 4734 32,'-23'10'20,"23"8"-3,6 4-3,5 14-7,11 9-3,1 9 1,4 3-2,-5 6-1,-8-3 0,-8-6 1,-13-1 3,-20-13 0,-14-1 2,-32-18 0,-13 4 1,-16-17 1,-2 5-1,-6-10-1,13 3-4,8-9 0,22 2-2,21-4-1,23 0-2,23 5-15,13 2-16,5 0-1,8 1-2,-4-2 2</inkml:trace>
          <inkml:trace contextRef="#ctx0" brushRef="#br0" timeOffset="-556.0318">3567 4428 15,'0'0'23,"0"0"2,-16 15-2,-1-4-8,2 13-1,-15-5-1,6 12 0,-7-2-3,10 12-1,-5 0-3,7 7-1,1 5-1,6 4-1,9 2-1,6 4-2,1-4 1,9-4 0,-1-5 0,5-7 1,0-10-1,1-11 0,5-10 0,-2-13-2,6-8-1,-9-8-2,8 2-3,-14-10-4,7 12-6,-9-2-16,-10 15 0,5-15 1,-5 15 1</inkml:trace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3-10-30T09:25:09.778"/>
    </inkml:context>
    <inkml:brush xml:id="br0">
      <inkml:brushProperty name="width" value="0.06667" units="cm"/>
      <inkml:brushProperty name="height" value="0.06667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4D84F096-CF46-460C-A9FF-90E324178BEA}" emma:medium="tactile" emma:mode="ink">
          <msink:context xmlns:msink="http://schemas.microsoft.com/ink/2010/main" type="inkDrawing" rotatedBoundingBox="8186,3830 10506,4121 10483,4298 8164,4007" semanticType="callout" shapeName="Other">
            <msink:sourceLink direction="with" ref="{BCCD9BDD-37EF-4E30-9B82-0171A0B10127}"/>
          </msink:context>
        </emma:interpretation>
      </emma:emma>
    </inkml:annotationXML>
    <inkml:trace contextRef="#ctx0" brushRef="#br0">200 26 24,'-48'1'26,"4"2"-4,3 2-2,8-5-6,13 4-2,6-5-4,14 1-1,30 0-5,16-3-1,26-2 1,23-2-2,24 0 1,13 1 0,16 1-1,7 3 1,1 4-1,-8 3 1,-12 5-1,-14 6 0,-14 6 0,-8 2 2,-12 3-1,-6 2-1,-4-2 0,-7 1 0,-3-2 0,-2-3 2,-11-6-1,-11-4 0,-6-3 0,-11-3 2,-11-1 0,1 0-1,-17-6 2,21 7-2,-8-3-1,2 2 1,-15-6-2,24 10-1,-24-10-4,16 6-7,-16-6-17,0 0-2,13 1-1,-13-1 0</inkml:trace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3-10-30T09:24:52.279"/>
    </inkml:context>
    <inkml:brush xml:id="br0">
      <inkml:brushProperty name="width" value="0.06667" units="cm"/>
      <inkml:brushProperty name="height" value="0.06667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47BB410D-829C-4656-BE60-092EB37CD6F6}" emma:medium="tactile" emma:mode="ink">
          <msink:context xmlns:msink="http://schemas.microsoft.com/ink/2010/main" type="writingRegion" rotatedBoundingBox="7357,4486 16971,5441 16651,8659 7038,7704"/>
        </emma:interpretation>
      </emma:emma>
    </inkml:annotationXML>
    <inkml:traceGroup>
      <inkml:annotationXML>
        <emma:emma xmlns:emma="http://www.w3.org/2003/04/emma" version="1.0">
          <emma:interpretation id="{18BD615E-C1D4-4A12-A268-8D3DC2241654}" emma:medium="tactile" emma:mode="ink">
            <msink:context xmlns:msink="http://schemas.microsoft.com/ink/2010/main" type="paragraph" rotatedBoundingBox="7357,4486 16971,5441 16651,8659 7038,770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9DDA3E1-3925-4B56-A277-EADF3344057C}" emma:medium="tactile" emma:mode="ink">
              <msink:context xmlns:msink="http://schemas.microsoft.com/ink/2010/main" type="line" rotatedBoundingBox="7357,4486 16971,5441 16651,8659 7038,7704"/>
            </emma:interpretation>
          </emma:emma>
        </inkml:annotationXML>
        <inkml:traceGroup>
          <inkml:annotationXML>
            <emma:emma xmlns:emma="http://www.w3.org/2003/04/emma" version="1.0">
              <emma:interpretation id="{BCCD9BDD-37EF-4E30-9B82-0171A0B10127}" emma:medium="tactile" emma:mode="ink">
                <msink:context xmlns:msink="http://schemas.microsoft.com/ink/2010/main" type="inkWord" rotatedBoundingBox="7317,4890 10068,5163 9788,7978 7038,7704">
                  <msink:destinationLink direction="with" ref="{4D84F096-CF46-460C-A9FF-90E324178BEA}"/>
                  <msink:destinationLink direction="with" ref="{B7860526-6ADF-4524-8872-AD900D5B5A6C}"/>
                  <msink:destinationLink direction="with" ref="{940DDDB8-4FDF-43C4-B6F1-747DDEFCC4C0}"/>
                  <msink:destinationLink direction="with" ref="{1263B700-6DA2-43FD-86A3-8FA0F9D86639}"/>
                </msink:context>
              </emma:interpretation>
            </emma:emma>
          </inkml:annotationXML>
          <inkml:trace contextRef="#ctx0" brushRef="#br0">-4600-14 33,'0'0'24,"-16"-28"-1,-11 19 0,-7 3-19,-21 5-2,-14 8-1,-14-2 1,-5 3 0,-7-4 2,3 5-1,0-3 2,19 2-2,16-1 2,12 6-2,18 3 0,14 8-2,19 11-1,19 9 2,19 12-3,3 8 2,3 9-1,1 3 1,-7 3-1,-8-2 0,-20-7 1,-20-9-11,-19-3-17,-16-8 0,-16-20-2,5-9 0</inkml:trace>
          <inkml:trace contextRef="#ctx0" brushRef="#br0" timeOffset="-398.0228">-4666 1525 14,'22'9'23,"-9"-10"0,2-1 0,4-4-8,1-8-4,-1-6-7,-9-14-2,-1-9 1,-11-16-1,-6-8 2,-10-10 1,-5-5 0,-15-6-1,-3 6 0,0 0 0,-5 11-1,-2 2 0,4 11-2,-1 3-1,5 10 0,8 3 0,4 3 0,3 7 0,4 0 1,0 6-1,6 2 0,-3 5 1,1 5-2,3 8 2,1 8-1,13-2-1,-19 30-1,22 0-14,7 1-11,10-2-3,15 1 1,1-11-1</inkml:trace>
          <inkml:trace contextRef="#ctx0" brushRef="#br0" timeOffset="15128.8649">-5479 736 8,'-24'11'25,"11"-4"2,-8-4 0,0 2-9,5 5-3,-10-9-3,3 6-1,-5-5-3,2 2-1,-9-6-3,5 5 1,-4-4 0,0 2-2,-4-4-1,0 3-1,4-1 0,2 1 0,5 1-1,3 2 0,1 3 0,2 3 0,10 6 0,2 5 1,1 6 1,3 4-1,4 7 0,4 5 0,11 6 0,5 7 1,11-4-1,9 1-1,2-5-1,5-3 2,-1-8-2,-6-3 2,-8-9-1,-5-4 0,-11-2 1,-10-6-2,0 3 2,-7-2-1,2-13-1,-1 15 2,1-15-2,14-13 2,-1-11-2,4-13 1,1-15 0,-1-12-1,3-12 0,-4-11 0,-8-3 1,2 0-1,-10 7 1,-5 8 0,-2 14 0,-1 14 0,1 17-2,-1 14-31,8 16 1,14 11-2,10 5-1</inkml:trace>
          <inkml:trace contextRef="#ctx0" brushRef="#br0" timeOffset="14395.8234">-3976 1773 57,'-27'-12'31,"5"7"-1,-5-3-2,-5 7-20,-11-5-4,-6-1-4,-13-1 1,-11-7-1,-13-6 0,-10-5-1,-11-7 3,-9-4 0,-9-9 0,1-4 0,-4-6 2,13-1-3,8-3 2,6 1-1,14 1-1,12 1 0,12 4-1,7 7 1,8 4-1,5 5 2,6 6-3,7 9 0,4 9 1,6 9-1,7 8-2,13-4-12,-5 21-16,20-1-1,2 4 1,6-4-1</inkml:trace>
          <inkml:trace contextRef="#ctx0" brushRef="#br0" timeOffset="-3439.1967">-6314 857 1,'-3'-25'18,"3"25"1,12-17-4,-12 17-2,20-5-3,-20 5 0,4 16 1,-4-16-2,-6 31-3,5-9 1,0 9-2,-4 5 0,8 11-1,4 5-1,3 11-1,2 7 0,2 3 0,-4 3-1,3-2 0,0-4 1,-3-4 0,-3-10 1,-2-3 0,-10-9 0,3-3 1,-7-3-1,-5-1-1,-12-2 2,3 3-3,-7 0 0,-5-1 0,1 2-1,-4 0 1,-6 2 0,2 2 0,2-3 0,-5 2 1,-2-4-1,5 1 1,2-1-1,4 1 0,6-5 0,7-1-1,4 0 1,9-1-1,7-5 1,5-4 0,1-5-1,2-5 1,-5-13-2,25 10 1,-12-11-2,-13 1-1,21-6-4,-21 6-15,0 0-10,0 0-1,0 0 0,-13-4-1</inkml:trace>
        </inkml:traceGroup>
        <inkml:traceGroup>
          <inkml:annotationXML>
            <emma:emma xmlns:emma="http://www.w3.org/2003/04/emma" version="1.0">
              <emma:interpretation id="{D70DBC90-D45B-4831-A0D0-1500CA301C74}" emma:medium="tactile" emma:mode="ink">
                <msink:context xmlns:msink="http://schemas.microsoft.com/ink/2010/main" type="inkWord" rotatedBoundingBox="11040,6867 12305,6230 12436,6490 11170,7126">
                  <msink:destinationLink direction="with" ref="{EB4A2D3F-7E3F-4699-A101-61845EF4D679}"/>
                  <msink:destinationLink direction="with" ref="{1263B700-6DA2-43FD-86A3-8FA0F9D86639}"/>
                </msink:context>
              </emma:interpretation>
            </emma:emma>
          </inkml:annotationXML>
          <inkml:trace contextRef="#ctx0" brushRef="#br0" timeOffset="13569.7761">-1616 1133 27,'28'-5'15,"-10"2"3,-18 3 1,21 4-1,-21-4-5,-11 16-1,11-16-1,-18 21-3,5-12-1,9 4-3,4-13-2,-18 18-1,18-18 1,0 0 0,-7 13 0,7-13 1,0 0-1,-14 6 2,14-6-2,-16 6-1,0-3 0,0 2-1,16-5 1,-18 12-1,18-12 0,-16 8 0,16-8 0,0 0 1,0 0 0,0 0 0,0 0 1,0 0-2,0 0 3,0 0-2,0 0 0,0 0 1,0 0-1,-4 16 0,4-16 0,-15 22 0,5-7-1,-3 4 0,-4 4 1,-3 1-1,3 3 0,-5 0 0,2 1-1,3-1 1,-2-2 0,8-2 0,2-4 0,3-3 0,6-16 0,-10 21 1,10-21-1,-1 13 0,1-13 0,-13 6 0,13-6 0,-28 10 0,13-5 0,-1 1 0,-6 0 0,1 1 0,-1-1 0,2-2 0,-7 2 0,-1-2 0,-5 0 0,0 2 0,0 0 0,2 0 1,-1-1-2,5 0 2,4 0-1,4 0 0,5 0 1,-2-2-2,-1 0 2,-3 3-1,1-5 1,-4 2-2,1-2 2,2 2-1,0-1 0,3-1-1,17-1 1,-19-1 0,19 1 0,0 0 0,0 0 1,16-6-1,-16 6 0,23-6 2,-23 6-3,19-3 2,-19 3-1,0 0-1,14-1 0,-14 1 1,0 0 1,-20 3-2,20-3 1,-17 3 0,17-3 0,-18 1 2,18-1-3,-20 3 2,20-3-1,0 0 0,-25 0 0,9 1 0,-9 1 1,-5-1-2,1 1 3,-1-1-3,0-1 2,0 0 0,11 0-1,2-1-4,17 1-25,0 0-5,0 0-1,17-3-1</inkml:trace>
        </inkml:traceGroup>
        <inkml:traceGroup>
          <inkml:annotationXML>
            <emma:emma xmlns:emma="http://www.w3.org/2003/04/emma" version="1.0">
              <emma:interpretation id="{9C4F3026-A389-4626-A361-5EF024BF6DA3}" emma:medium="tactile" emma:mode="ink">
                <msink:context xmlns:msink="http://schemas.microsoft.com/ink/2010/main" type="inkWord" rotatedBoundingBox="13123,5058 15072,5252 14812,7876 12862,7682">
                  <msink:destinationLink direction="with" ref="{EB4A2D3F-7E3F-4699-A101-61845EF4D679}"/>
                  <msink:destinationLink direction="with" ref="{F15126A8-EF77-42EF-9692-703FA7634ADA}"/>
                  <msink:destinationLink direction="from" ref="{CF1A3ECC-3A64-4C9B-84CA-6916511725D8}"/>
                  <msink:destinationLink direction="from" ref="{206233B1-6EC4-40BA-919C-F9BE739C2880}"/>
                  <msink:destinationLink direction="with" ref="{2205AD74-DBA5-4CAE-AEC3-B7A3FC86FC6C}"/>
                </msink:context>
              </emma:interpretation>
            </emma:emma>
          </inkml:annotationXML>
          <inkml:trace contextRef="#ctx0" brushRef="#br0" timeOffset="32333.8494">-447 1787 13,'0'0'18,"0"0"2,0 0-9,0 0 2,8 26 2,-12 5-1,-15 4 2,-7 18-2,-24 4-3,-9 14-4,-13 4-2,-4 0-2,1-2-1,6-1-1,11-8-1,13-8 1,32-17 0,30-11-1,29-15 1,26-9-1,9-12 1,12-9-1,3-6 0,-5-4 0,-17-2-1,-16 2-2,-19 8-8,-16 5-18,-23 14 0,0 0-2,0 0 1</inkml:trace>
          <inkml:trace contextRef="#ctx0" brushRef="#br0" timeOffset="31920.8258">1057 1162 18,'0'0'21,"-29"-17"-3,29 17 2,-17-6-15,4 15 2,4 8-1,-12 6 0,-8 13 2,-15 2-1,-17 15 1,-25 6 0,-15 14 0,-22 4-2,-12 10-3,-10 2 0,-3 0-1,1-1 0,12 1 0,11-8 0,12 0 0,20-11-1,12-6 2,11-10-2,17-4 2,12-12-1,14-8-1,10-12 1,16-18-2,23 4 0,5-21-7,19-3-20,2-8-4,4-5-1,-3-3 1</inkml:trace>
          <inkml:trace contextRef="#ctx0" brushRef="#br0" timeOffset="19270.1021">146 64 35,'-55'-20'29,"9"0"0,19 4 0,8 7-18,19 9-3,0 0-3,22 16-1,20 8-1,6 8 0,14 8 0,6 4-2,9 6 2,7 0-3,-4-5 0,-7-4 0,-11-5 0,-13-10 1,-13-9-2,-16-6 1,-20-11 0,0 0 0,-24 12 1,-4-11-1,-3 1 1,-2 0-1,0 3 0,1 0 1,5 4-1,4 1 1,-2 4 0,1-1 1,-6 6 0,-6-1-1,0 2 1,-4-1-2,1-3 2,-4-3-1,10-5 0,5-5 1,13-7-2,7-9 1,7-7-1,8-9 1,5-7 0,2-6-1,-4-4 1,-6-3-1,-4 1 0,-8-1 1,-5 6-1,-7 6 1,-2 4-4,5 14-8,-2 1-22,2 5 0,4 3-1,13 10 0</inkml:trace>
          <inkml:trace contextRef="#ctx0" brushRef="#br0" timeOffset="2899.1657">159 1485 28,'0'0'23,"10"15"0,53-8 0,25 0-18,24-1-2,11 7-3,7-3 0,-8-3 0,-24-2 2,-21 1 1,-28 0 0,-23 1 3,-26-7-1,-22 26 1,-11-9 0,6 7 1,-9 5-2,12 9-1,2 1 0,12 7 0,11 1-1,10 5-1,0 0-6,-2 0-23,-5-9-1,-3-3-2,-9-12-1</inkml:trace>
        </inkml:traceGroup>
        <inkml:traceGroup>
          <inkml:annotationXML>
            <emma:emma xmlns:emma="http://www.w3.org/2003/04/emma" version="1.0">
              <emma:interpretation id="{479570D6-1038-4FEA-9566-8739CFCED2BD}" emma:medium="tactile" emma:mode="ink">
                <msink:context xmlns:msink="http://schemas.microsoft.com/ink/2010/main" type="inkWord" rotatedBoundingBox="15843,7004 16806,7100 16677,8405 15714,8309">
                  <msink:destinationLink direction="with" ref="{224E107F-63FD-40A1-BF9B-CAA9EB367F8F}"/>
                  <msink:destinationLink direction="to" ref="{206233B1-6EC4-40BA-919C-F9BE739C2880}"/>
                </msink:context>
              </emma:interpretation>
            </emma:emma>
          </inkml:annotationXML>
          <inkml:trace contextRef="#ctx0" brushRef="#br0" timeOffset="6935.3967">1843 3176 50,'4'-19'29,"-4"19"1,22-21-9,6 12-5,3-8-6,13 3-4,8-8-4,5-3-2,5-5 1,6-5-1,-7-6 0,0 1 1,-5-6-1,-5-3 1,-6-2-1,-3 1 1,-6 0 1,-8-2-1,-2-1 0,-6 0-1,-4-1 0,-1 5 1,-1 2-1,-1 0 1,-5 6-1,2 6 0,-4 7 1,-1 6-1,0 9 1,-5 13-1,0 0 0,0 0 0,-8 17-2,0-2-1,10 6-5,-6-4-13,4 1-9,1-4-1,12-6 0,3-3 1</inkml:trace>
          <inkml:trace contextRef="#ctx0" brushRef="#br0" timeOffset="7483.428">2183 2069 21,'-27'-3'22,"13"4"1,14-1 3,0 0-14,0 0-1,0 0-1,38 5-2,1-12-2,16-1 0,9-6-3,13 0-2,6-3-1,3 1 1,-5 0-1,-12 3 0,-8 5 0,-15 6 1,-14 7-1,-12 5 0,-17 5 1,-7 7 0,-5 4-1,2 4 1,-8 5-1,5 7 1,3 1-1,4 2 1,6 1-1,9-3 0,-5-3 1,0-4 0,3-7 1,-4-8 0,-5-8 1,-1-13 0,-17 17 0,-7-13 1,-4-2-1,4 1-1,-13-1-2,-1-3-12,-3 1-18,-4-1-1,-5-5-1,-1 0 0</inkml:trace>
        </inkml:traceGroup>
      </inkml:traceGroup>
    </inkml:traceGroup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3-10-30T09:25:15.638"/>
    </inkml:context>
    <inkml:brush xml:id="br0">
      <inkml:brushProperty name="width" value="0.06667" units="cm"/>
      <inkml:brushProperty name="height" value="0.06667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45E946DE-36A8-42F6-A184-DDD9ECC3E11A}" emma:medium="tactile" emma:mode="ink">
          <msink:context xmlns:msink="http://schemas.microsoft.com/ink/2010/main" type="inkDrawing" rotatedBoundingBox="11714,14449 15958,14073 15998,14523 11753,14899" semanticType="underline" shapeName="Other">
            <msink:sourceLink direction="with" ref="{E854FAAF-08E1-496C-BF23-AF40BFCF607D}"/>
            <msink:destinationLink direction="with" ref="{191066E0-C5FB-4F79-9563-9879AFD1DF7E}"/>
          </msink:context>
        </emma:interpretation>
      </emma:emma>
    </inkml:annotationXML>
    <inkml:trace contextRef="#ctx0" brushRef="#br0">33 344 23,'-24'-5'25,"24"5"-4,-13-5-1,13 5 0,0 0-3,0 0-4,0 0-3,0 0-4,27 8-3,-7 2 0,10 3-1,6 1 0,12 3-2,5-1 1,14 6-1,14-4 1,11 1 0,11-1-2,11 0 2,8-3-2,7 0 2,11 0 1,3-2-2,7-6 0,2-2 0,2-1 1,5 0-1,2-5 0,3-2 0,-6 0-1,0-5 2,-1-7-2,2-5 1,1-14 0,-1-8 0,-5-5 1,-8 0-2,-8-7 2,-7 1-1,-13 4 0,-18 6 1,-15 10-1,-17 6 1,-12 6-1,-9 1 1,-12 5-1,-8 1 0,-8 1 0,-5 3 0,-14 10 0,14-14 0,-14 14 0,0 0 0,-14 0-1,14 0 0,-24 17-4,5-8-2,10 8-12,-7-6-12,16-11 0,-17 15-3,17-15 3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3-10-30T09:25:17.462"/>
    </inkml:context>
    <inkml:brush xml:id="br0">
      <inkml:brushProperty name="width" value="0.06667" units="cm"/>
      <inkml:brushProperty name="height" value="0.06667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E854FAAF-08E1-496C-BF23-AF40BFCF607D}" emma:medium="tactile" emma:mode="ink">
          <msink:context xmlns:msink="http://schemas.microsoft.com/ink/2010/main" type="writingRegion" rotatedBoundingBox="15551,11626 17214,13459 15778,14763 14115,12931">
            <msink:destinationLink direction="with" ref="{45E946DE-36A8-42F6-A184-DDD9ECC3E11A}"/>
          </msink:context>
        </emma:interpretation>
      </emma:emma>
    </inkml:annotationXML>
    <inkml:traceGroup>
      <inkml:annotationXML>
        <emma:emma xmlns:emma="http://www.w3.org/2003/04/emma" version="1.0">
          <emma:interpretation id="{322528D2-E1AC-4FDB-AA16-353F2D260DE2}" emma:medium="tactile" emma:mode="ink">
            <msink:context xmlns:msink="http://schemas.microsoft.com/ink/2010/main" type="paragraph" rotatedBoundingBox="15551,11626 17214,13459 15778,14763 14115,1293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A9B08BF-CA19-4B31-878F-B9C4773EDEAE}" emma:medium="tactile" emma:mode="ink">
              <msink:context xmlns:msink="http://schemas.microsoft.com/ink/2010/main" type="line" rotatedBoundingBox="15551,11626 17214,13459 15778,14763 14115,12931"/>
            </emma:interpretation>
          </emma:emma>
        </inkml:annotationXML>
        <inkml:traceGroup>
          <inkml:annotationXML>
            <emma:emma xmlns:emma="http://www.w3.org/2003/04/emma" version="1.0">
              <emma:interpretation id="{FB9F8323-47F6-4251-BE52-14698EF49F2E}" emma:medium="tactile" emma:mode="ink">
                <msink:context xmlns:msink="http://schemas.microsoft.com/ink/2010/main" type="inkWord" rotatedBoundingBox="15551,11626 17214,13459 15778,14763 14115,12931">
                  <msink:destinationLink direction="with" ref="{224E107F-63FD-40A1-BF9B-CAA9EB367F8F}"/>
                  <msink:destinationLink direction="with" ref="{9EA52C16-FCD7-44E5-8FD1-A177F3FCDE3E}"/>
                  <msink:destinationLink direction="with" ref="{191066E0-C5FB-4F79-9563-9879AFD1DF7E}"/>
                </msink:context>
              </emma:interpretation>
            </emma:emma>
          </inkml:annotationXML>
          <inkml:trace contextRef="#ctx0" brushRef="#br0">56-1466 1,'13'-3'18,"-13"3"1,13-4 0,-13 4-13,0 0 0,0 0-1,0 0 3,-26-10 1,6 8 0,-12-4-1,1 5 2,-17-8-1,7 9-1,-11-4-1,3 6-3,-6-1 0,5 5-1,-7 2-2,2 5 0,5 3-1,-2 5 0,3 4 0,-1 2 0,0 3 1,-2 3-1,3 3 1,2 4-1,-2 3 0,1 1 0,0-1 0,3 0 1,2 0-2,0-2 3,1-2-2,0-4 2,4-5 0,-1-1-1,4-7 1,5-1 0,1-8 1,7 0-1,1-5-1,8-2 0,13-6-1,-15 0 1,15 0-1,0 0-1,14-4-1,-14 4-5,30-2-18,-30 2-7,27 6 0,-14-2-1</inkml:trace>
          <inkml:trace contextRef="#ctx0" brushRef="#br0" timeOffset="4379.2505">-119-904 58,'-5'-23'35,"24"9"-2,21-2-1,32 9-26,24 14-2,28 6 0,11 0-5,7 0-2,-1-3 1,-12-10 2,-18 0-1,-22 0 2,-27-2 0,-30 9 0,-32 8 2,-28 10-1,-26 11-1,-18 13 1,-12 8-2,-3 3 1,-7 6 0,7-2-1,14-2 0,15-4-1,19 2-3,12-10-18,18 1-10,9-10 0,9-5-2,4-6 0</inkml:trace>
          <inkml:trace contextRef="#ctx0" brushRef="#br0" timeOffset="-1259.0719">33 64 45,'-26'-23'31,"19"9"0,20 3-2,24 12-23,15 5 0,18 14-2,8 5-3,10 8-1,5 5 0,-1-3 1,-4 4-1,-6-3 0,-12-2 0,-13-4 1,-11-4-1,-8-6 1,-20-4 0,-6-1 1,-14-2 0,-5 4 0,-10 2 1,-7 5-2,-12 5 2,-6 8-3,-3 3 1,-8 6-1,-4 1 0,-2-5 0,-1-4 0,6-8 1,8-8-1,2-8 1,5-14 1,9-13-1,4-14 1,7-6-2,4-13 3,3-7-1,2-10-1,6-7 1,-1-4-1,0-2 0,2-1 0,-1 5 0,-5 8-1,-1 8 0,-2 16 0,-1 10-1,13 30-5,-18-14-16,16 34-11,2 0-1,9 10-1,0 1 0</inkml:trace>
        </inkml:traceGroup>
      </inkml:traceGroup>
    </inkml:traceGroup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3-10-30T09:24:46.948"/>
    </inkml:context>
    <inkml:brush xml:id="br0">
      <inkml:brushProperty name="width" value="0.06667" units="cm"/>
      <inkml:brushProperty name="height" value="0.06667" units="cm"/>
      <inkml:brushProperty name="color" value="#FF0000"/>
      <inkml:brushProperty name="fitToCurve" value="1"/>
    </inkml:brush>
  </inkml:definitions>
  <inkml:traceGroup>
    <inkml:annotationXML>
      <emma:emma xmlns:emma="http://www.w3.org/2003/04/emma" version="1.0">
        <emma:interpretation id="{C6A0C3CC-8AD2-4AD0-911F-ECFE6E991590}" emma:medium="tactile" emma:mode="ink">
          <msink:context xmlns:msink="http://schemas.microsoft.com/ink/2010/main" type="inkDrawing" rotatedBoundingBox="3181,9014 4493,9983 4423,10078 3111,9109" semanticType="callout" shapeName="Other">
            <msink:sourceLink direction="with" ref="{BE2E9449-D9C5-491D-974E-FFF92545804A}"/>
          </msink:context>
        </emma:interpretation>
      </emma:emma>
    </inkml:annotationXML>
    <inkml:trace contextRef="#ctx0" brushRef="#br0">426 4071 10,'-15'1'20,"15"-1"1,0 0-1,-8 16 0,18-2-3,-6 0-3,16 14-1,5 2-3,15 17-3,10 6-2,18 11-2,12 5 0,8 8 0,17 2-1,3 1 0,1-2 0,1-6-1,-6-6-1,-7-9 1,-10-13-1,-8-6 1,-23-11 0,-12-7 0,-16-13-1,-28-7-2,0 0-7,0 0-21,-23-6 0,4-4-3,5-4 1</inkml:trace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4F529-5BD4-4A0A-AA1E-7B28A27BEE42}" type="datetimeFigureOut">
              <a:rPr lang="is-IS" smtClean="0"/>
              <a:t>21.9.2016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1B0380-1878-43D9-A1DE-F65BBCF58FF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32781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1B0380-1878-43D9-A1DE-F65BBCF58FFF}" type="slidenum">
              <a:rPr lang="is-IS" smtClean="0"/>
              <a:t>4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36416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5515-102F-45B2-B2A7-944454CBB0C3}" type="datetimeFigureOut">
              <a:rPr lang="is-IS" smtClean="0"/>
              <a:t>21.9.2016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D6CBB-6398-4E0A-9149-D864D75376EC}" type="slidenum">
              <a:rPr lang="is-IS" smtClean="0"/>
              <a:t>‹#›</a:t>
            </a:fld>
            <a:endParaRPr lang="is-I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99133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5515-102F-45B2-B2A7-944454CBB0C3}" type="datetimeFigureOut">
              <a:rPr lang="is-IS" smtClean="0"/>
              <a:t>21.9.2016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D6CBB-6398-4E0A-9149-D864D75376E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859822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5515-102F-45B2-B2A7-944454CBB0C3}" type="datetimeFigureOut">
              <a:rPr lang="is-IS" smtClean="0"/>
              <a:t>21.9.2016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D6CBB-6398-4E0A-9149-D864D75376E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516851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5515-102F-45B2-B2A7-944454CBB0C3}" type="datetimeFigureOut">
              <a:rPr lang="is-IS" smtClean="0"/>
              <a:t>21.9.2016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D6CBB-6398-4E0A-9149-D864D75376E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31707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5515-102F-45B2-B2A7-944454CBB0C3}" type="datetimeFigureOut">
              <a:rPr lang="is-IS" smtClean="0"/>
              <a:t>21.9.2016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D6CBB-6398-4E0A-9149-D864D75376EC}" type="slidenum">
              <a:rPr lang="is-IS" smtClean="0"/>
              <a:t>‹#›</a:t>
            </a:fld>
            <a:endParaRPr lang="is-I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52923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5515-102F-45B2-B2A7-944454CBB0C3}" type="datetimeFigureOut">
              <a:rPr lang="is-IS" smtClean="0"/>
              <a:t>21.9.2016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D6CBB-6398-4E0A-9149-D864D75376E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149166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5515-102F-45B2-B2A7-944454CBB0C3}" type="datetimeFigureOut">
              <a:rPr lang="is-IS" smtClean="0"/>
              <a:t>21.9.2016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D6CBB-6398-4E0A-9149-D864D75376E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78737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5515-102F-45B2-B2A7-944454CBB0C3}" type="datetimeFigureOut">
              <a:rPr lang="is-IS" smtClean="0"/>
              <a:t>21.9.2016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D6CBB-6398-4E0A-9149-D864D75376E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99690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5515-102F-45B2-B2A7-944454CBB0C3}" type="datetimeFigureOut">
              <a:rPr lang="is-IS" smtClean="0"/>
              <a:t>21.9.2016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D6CBB-6398-4E0A-9149-D864D75376E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84870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66E5515-102F-45B2-B2A7-944454CBB0C3}" type="datetimeFigureOut">
              <a:rPr lang="is-IS" smtClean="0"/>
              <a:t>21.9.2016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FD6CBB-6398-4E0A-9149-D864D75376E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42658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5515-102F-45B2-B2A7-944454CBB0C3}" type="datetimeFigureOut">
              <a:rPr lang="is-IS" smtClean="0"/>
              <a:t>21.9.2016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D6CBB-6398-4E0A-9149-D864D75376E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508695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66E5515-102F-45B2-B2A7-944454CBB0C3}" type="datetimeFigureOut">
              <a:rPr lang="is-IS" smtClean="0"/>
              <a:t>21.9.2016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3FD6CBB-6398-4E0A-9149-D864D75376EC}" type="slidenum">
              <a:rPr lang="is-IS" smtClean="0"/>
              <a:t>‹#›</a:t>
            </a:fld>
            <a:endParaRPr lang="is-I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9794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emf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image" Target="../media/image19.emf"/><Relationship Id="rId3" Type="http://schemas.openxmlformats.org/officeDocument/2006/relationships/image" Target="../media/image1.emf"/><Relationship Id="rId21" Type="http://schemas.openxmlformats.org/officeDocument/2006/relationships/image" Target="../media/image10.emf"/><Relationship Id="rId34" Type="http://schemas.openxmlformats.org/officeDocument/2006/relationships/customXml" Target="../ink/ink17.xml"/><Relationship Id="rId42" Type="http://schemas.openxmlformats.org/officeDocument/2006/relationships/customXml" Target="../ink/ink21.xml"/><Relationship Id="rId47" Type="http://schemas.openxmlformats.org/officeDocument/2006/relationships/image" Target="../media/image23.emf"/><Relationship Id="rId7" Type="http://schemas.openxmlformats.org/officeDocument/2006/relationships/image" Target="../media/image3.emf"/><Relationship Id="rId12" Type="http://schemas.openxmlformats.org/officeDocument/2006/relationships/customXml" Target="../ink/ink6.xml"/><Relationship Id="rId17" Type="http://schemas.openxmlformats.org/officeDocument/2006/relationships/image" Target="../media/image8.emf"/><Relationship Id="rId25" Type="http://schemas.openxmlformats.org/officeDocument/2006/relationships/image" Target="../media/image12.emf"/><Relationship Id="rId33" Type="http://schemas.openxmlformats.org/officeDocument/2006/relationships/image" Target="../media/image16.emf"/><Relationship Id="rId38" Type="http://schemas.openxmlformats.org/officeDocument/2006/relationships/customXml" Target="../ink/ink19.xml"/><Relationship Id="rId46" Type="http://schemas.openxmlformats.org/officeDocument/2006/relationships/customXml" Target="../ink/ink23.xml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14.emf"/><Relationship Id="rId41" Type="http://schemas.openxmlformats.org/officeDocument/2006/relationships/image" Target="../media/image20.emf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11" Type="http://schemas.openxmlformats.org/officeDocument/2006/relationships/image" Target="../media/image5.emf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18.emf"/><Relationship Id="rId40" Type="http://schemas.openxmlformats.org/officeDocument/2006/relationships/customXml" Target="../ink/ink20.xml"/><Relationship Id="rId45" Type="http://schemas.openxmlformats.org/officeDocument/2006/relationships/image" Target="../media/image22.emf"/><Relationship Id="rId5" Type="http://schemas.openxmlformats.org/officeDocument/2006/relationships/image" Target="../media/image2.emf"/><Relationship Id="rId15" Type="http://schemas.openxmlformats.org/officeDocument/2006/relationships/image" Target="../media/image7.emf"/><Relationship Id="rId23" Type="http://schemas.openxmlformats.org/officeDocument/2006/relationships/image" Target="../media/image11.emf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image" Target="../media/image24.emf"/><Relationship Id="rId10" Type="http://schemas.openxmlformats.org/officeDocument/2006/relationships/customXml" Target="../ink/ink5.xml"/><Relationship Id="rId19" Type="http://schemas.openxmlformats.org/officeDocument/2006/relationships/image" Target="../media/image9.emf"/><Relationship Id="rId31" Type="http://schemas.openxmlformats.org/officeDocument/2006/relationships/image" Target="../media/image15.emf"/><Relationship Id="rId44" Type="http://schemas.openxmlformats.org/officeDocument/2006/relationships/customXml" Target="../ink/ink22.xml"/><Relationship Id="rId4" Type="http://schemas.openxmlformats.org/officeDocument/2006/relationships/customXml" Target="../ink/ink2.xml"/><Relationship Id="rId9" Type="http://schemas.openxmlformats.org/officeDocument/2006/relationships/image" Target="../media/image4.emf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emf"/><Relationship Id="rId30" Type="http://schemas.openxmlformats.org/officeDocument/2006/relationships/customXml" Target="../ink/ink15.xml"/><Relationship Id="rId35" Type="http://schemas.openxmlformats.org/officeDocument/2006/relationships/image" Target="../media/image17.emf"/><Relationship Id="rId43" Type="http://schemas.openxmlformats.org/officeDocument/2006/relationships/image" Target="../media/image21.emf"/><Relationship Id="rId48" Type="http://schemas.openxmlformats.org/officeDocument/2006/relationships/customXml" Target="../ink/ink24.xml"/><Relationship Id="rId8" Type="http://schemas.openxmlformats.org/officeDocument/2006/relationships/customXml" Target="../ink/ink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074920"/>
            <a:ext cx="8352928" cy="586328"/>
          </a:xfrm>
        </p:spPr>
        <p:txBody>
          <a:bodyPr/>
          <a:lstStyle/>
          <a:p>
            <a:r>
              <a:rPr lang="is-IS" sz="3200" dirty="0" smtClean="0">
                <a:latin typeface="Kristen ITC" panose="03050502040202030202" pitchFamily="66" charset="0"/>
              </a:rPr>
              <a:t>Samtal um alþjóðavæðingu í háskólastarfi</a:t>
            </a:r>
            <a:endParaRPr lang="is-IS" sz="3200" dirty="0">
              <a:latin typeface="Kristen ITC" panose="03050502040202030202" pitchFamily="66" charset="0"/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80" b="25980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7544" y="5907024"/>
            <a:ext cx="7944936" cy="762336"/>
          </a:xfrm>
        </p:spPr>
        <p:txBody>
          <a:bodyPr/>
          <a:lstStyle/>
          <a:p>
            <a:pPr algn="ctr"/>
            <a:r>
              <a:rPr lang="is-IS" sz="22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María Kristín Gylfadóttir</a:t>
            </a:r>
          </a:p>
          <a:p>
            <a:pPr algn="ctr"/>
            <a:r>
              <a:rPr lang="is-IS" sz="1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Stjórnandi Erasmus+ menntaáætlunar ESB á Íslandi</a:t>
            </a:r>
            <a:endParaRPr lang="is-IS" sz="1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52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2132856"/>
            <a:ext cx="7488832" cy="2308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is-IS" sz="4800" b="1" dirty="0" smtClean="0"/>
              <a:t>#3  </a:t>
            </a:r>
            <a:r>
              <a:rPr lang="is-IS" sz="4800" dirty="0" smtClean="0"/>
              <a:t>Helstu </a:t>
            </a:r>
            <a:r>
              <a:rPr lang="is-IS" sz="4800" dirty="0"/>
              <a:t>áskoranir </a:t>
            </a:r>
            <a:r>
              <a:rPr lang="is-IS" sz="4800" dirty="0" smtClean="0"/>
              <a:t>sem</a:t>
            </a:r>
            <a:br>
              <a:rPr lang="is-IS" sz="4800" dirty="0" smtClean="0"/>
            </a:br>
            <a:r>
              <a:rPr lang="is-IS" sz="4800" dirty="0" smtClean="0"/>
              <a:t>      alþjóðavæðing hefur í för</a:t>
            </a:r>
            <a:br>
              <a:rPr lang="is-IS" sz="4800" dirty="0" smtClean="0"/>
            </a:br>
            <a:r>
              <a:rPr lang="is-IS" sz="4800" dirty="0" smtClean="0"/>
              <a:t>      með sér fyrir HÍ?</a:t>
            </a:r>
            <a:endParaRPr lang="is-I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1187624" y="836711"/>
            <a:ext cx="47933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4800" b="1" dirty="0" smtClean="0">
                <a:solidFill>
                  <a:schemeClr val="accent4">
                    <a:lumMod val="75000"/>
                  </a:schemeClr>
                </a:solidFill>
                <a:latin typeface="Kristen ITC" panose="03050502040202030202" pitchFamily="66" charset="0"/>
              </a:rPr>
              <a:t>Lokaspurningin</a:t>
            </a:r>
            <a:endParaRPr lang="is-IS" sz="4800" b="1" dirty="0">
              <a:solidFill>
                <a:schemeClr val="accent4">
                  <a:lumMod val="75000"/>
                </a:schemeClr>
              </a:solidFill>
              <a:latin typeface="Kristen ITC" panose="03050502040202030202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81081" y="4912789"/>
            <a:ext cx="3207343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s-IS" sz="2000" b="1" dirty="0" smtClean="0"/>
              <a:t>Ræðið saman í 15 mínútur</a:t>
            </a:r>
          </a:p>
          <a:p>
            <a:r>
              <a:rPr lang="is-IS" sz="2000" b="1" dirty="0" smtClean="0"/>
              <a:t>Forgangsraðið</a:t>
            </a:r>
          </a:p>
          <a:p>
            <a:r>
              <a:rPr lang="is-IS" sz="2000" b="1" dirty="0" smtClean="0"/>
              <a:t>Greinið frá niðurstöðu</a:t>
            </a:r>
            <a:endParaRPr lang="is-IS" sz="2000" b="1" dirty="0"/>
          </a:p>
        </p:txBody>
      </p:sp>
    </p:spTree>
    <p:extLst>
      <p:ext uri="{BB962C8B-B14F-4D97-AF65-F5344CB8AC3E}">
        <p14:creationId xmlns:p14="http://schemas.microsoft.com/office/powerpoint/2010/main" val="52928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580366"/>
            <a:ext cx="8496944" cy="4462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endParaRPr lang="is-IS" sz="3600" b="1" dirty="0" smtClean="0"/>
          </a:p>
          <a:p>
            <a:r>
              <a:rPr lang="is-IS" sz="3600" b="1" dirty="0" smtClean="0"/>
              <a:t>Að skólasamfélagið innan Háskóla Íslands ræði </a:t>
            </a:r>
            <a:r>
              <a:rPr lang="is-IS" sz="3600" b="1" dirty="0"/>
              <a:t>sín á </a:t>
            </a:r>
            <a:r>
              <a:rPr lang="is-IS" sz="3600" b="1" dirty="0" smtClean="0"/>
              <a:t>milli um alþjóðavæðingu í háskólastarfi og hvernig hún getur stuðlað að áframhaldandi samkeppnishæfni evrópskra háskóla og stutt við uppbyggingu íslensks háskólasamfélags.</a:t>
            </a:r>
          </a:p>
          <a:p>
            <a:endParaRPr lang="is-I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94792" y="548679"/>
            <a:ext cx="77496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sz="6000" b="1" dirty="0" smtClean="0">
                <a:solidFill>
                  <a:schemeClr val="accent4">
                    <a:lumMod val="75000"/>
                  </a:schemeClr>
                </a:solidFill>
                <a:latin typeface="Kristen ITC" panose="03050502040202030202" pitchFamily="66" charset="0"/>
              </a:rPr>
              <a:t>Tilgangur samtals</a:t>
            </a:r>
          </a:p>
        </p:txBody>
      </p:sp>
    </p:spTree>
    <p:extLst>
      <p:ext uri="{BB962C8B-B14F-4D97-AF65-F5344CB8AC3E}">
        <p14:creationId xmlns:p14="http://schemas.microsoft.com/office/powerpoint/2010/main" val="401098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196752"/>
            <a:ext cx="7704856" cy="427809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s-IS" sz="10000" b="1" dirty="0" err="1" smtClean="0">
                <a:solidFill>
                  <a:srgbClr val="FF0000"/>
                </a:solidFill>
                <a:latin typeface="Kristen ITC" panose="03050502040202030202" pitchFamily="66" charset="0"/>
              </a:rPr>
              <a:t>W</a:t>
            </a:r>
            <a:r>
              <a:rPr lang="is-IS" sz="10000" b="1" dirty="0" err="1" smtClean="0">
                <a:solidFill>
                  <a:srgbClr val="FFFF00"/>
                </a:solidFill>
                <a:latin typeface="Kristen ITC" panose="03050502040202030202" pitchFamily="66" charset="0"/>
              </a:rPr>
              <a:t>o</a:t>
            </a:r>
            <a:r>
              <a:rPr lang="is-IS" sz="10000" b="1" dirty="0" err="1" smtClean="0">
                <a:solidFill>
                  <a:srgbClr val="00B0F0"/>
                </a:solidFill>
                <a:latin typeface="Kristen ITC" panose="03050502040202030202" pitchFamily="66" charset="0"/>
              </a:rPr>
              <a:t>r</a:t>
            </a:r>
            <a:r>
              <a:rPr lang="is-IS" sz="10000" b="1" dirty="0" err="1" smtClean="0">
                <a:solidFill>
                  <a:srgbClr val="92D050"/>
                </a:solidFill>
                <a:latin typeface="Kristen ITC" panose="03050502040202030202" pitchFamily="66" charset="0"/>
              </a:rPr>
              <a:t>l</a:t>
            </a:r>
            <a:r>
              <a:rPr lang="is-IS" sz="100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Kristen ITC" panose="03050502040202030202" pitchFamily="66" charset="0"/>
              </a:rPr>
              <a:t>d</a:t>
            </a:r>
            <a:r>
              <a:rPr lang="is-IS" sz="10000" b="1" dirty="0" smtClean="0">
                <a:solidFill>
                  <a:schemeClr val="bg1"/>
                </a:solidFill>
                <a:latin typeface="Kristen ITC" panose="03050502040202030202" pitchFamily="66" charset="0"/>
              </a:rPr>
              <a:t> </a:t>
            </a:r>
            <a:r>
              <a:rPr lang="is-IS" sz="10000" b="1" dirty="0" err="1" smtClean="0">
                <a:solidFill>
                  <a:srgbClr val="FFC000"/>
                </a:solidFill>
                <a:latin typeface="Kristen ITC" panose="03050502040202030202" pitchFamily="66" charset="0"/>
              </a:rPr>
              <a:t>C</a:t>
            </a:r>
            <a:r>
              <a:rPr lang="is-IS" sz="10000" b="1" dirty="0" err="1" smtClean="0">
                <a:solidFill>
                  <a:srgbClr val="92D050"/>
                </a:solidFill>
                <a:latin typeface="Kristen ITC" panose="03050502040202030202" pitchFamily="66" charset="0"/>
              </a:rPr>
              <a:t>a</a:t>
            </a:r>
            <a:r>
              <a:rPr lang="is-IS" sz="10000" b="1" dirty="0" err="1" smtClean="0">
                <a:solidFill>
                  <a:srgbClr val="00B0F0"/>
                </a:solidFill>
                <a:latin typeface="Kristen ITC" panose="03050502040202030202" pitchFamily="66" charset="0"/>
              </a:rPr>
              <a:t>f</a:t>
            </a:r>
            <a:r>
              <a:rPr lang="is-IS" sz="10000" b="1" dirty="0" err="1" smtClean="0">
                <a:solidFill>
                  <a:srgbClr val="FF0000"/>
                </a:solidFill>
                <a:latin typeface="Kristen ITC" panose="03050502040202030202" pitchFamily="66" charset="0"/>
              </a:rPr>
              <a:t>é</a:t>
            </a:r>
            <a:endParaRPr lang="is-IS" sz="10000" b="1" dirty="0" smtClean="0">
              <a:solidFill>
                <a:srgbClr val="FF0000"/>
              </a:solidFill>
              <a:latin typeface="Kristen ITC" panose="03050502040202030202" pitchFamily="66" charset="0"/>
            </a:endParaRPr>
          </a:p>
          <a:p>
            <a:pPr algn="ctr"/>
            <a:endParaRPr lang="is-IS" sz="2800" dirty="0">
              <a:solidFill>
                <a:schemeClr val="bg1"/>
              </a:solidFill>
            </a:endParaRPr>
          </a:p>
          <a:p>
            <a:r>
              <a:rPr lang="is-IS" sz="3600" dirty="0" smtClean="0">
                <a:solidFill>
                  <a:schemeClr val="bg1"/>
                </a:solidFill>
              </a:rPr>
              <a:t>Ræðum saman  um viðfangsefnið        </a:t>
            </a:r>
            <a:br>
              <a:rPr lang="is-IS" sz="3600" dirty="0" smtClean="0">
                <a:solidFill>
                  <a:schemeClr val="bg1"/>
                </a:solidFill>
              </a:rPr>
            </a:br>
            <a:r>
              <a:rPr lang="is-IS" sz="3600" dirty="0" smtClean="0">
                <a:solidFill>
                  <a:schemeClr val="bg1"/>
                </a:solidFill>
                <a:sym typeface="Wingdings" panose="05000000000000000000" pitchFamily="2" charset="2"/>
              </a:rPr>
              <a:t> </a:t>
            </a:r>
            <a:r>
              <a:rPr lang="is-IS" sz="3600" dirty="0" smtClean="0">
                <a:solidFill>
                  <a:schemeClr val="bg1"/>
                </a:solidFill>
              </a:rPr>
              <a:t>við sem flesta  </a:t>
            </a:r>
            <a:br>
              <a:rPr lang="is-IS" sz="3600" dirty="0" smtClean="0">
                <a:solidFill>
                  <a:schemeClr val="bg1"/>
                </a:solidFill>
              </a:rPr>
            </a:br>
            <a:r>
              <a:rPr lang="is-IS" sz="3600" dirty="0" smtClean="0">
                <a:solidFill>
                  <a:schemeClr val="bg1"/>
                </a:solidFill>
                <a:sym typeface="Wingdings" panose="05000000000000000000" pitchFamily="2" charset="2"/>
              </a:rPr>
              <a:t> </a:t>
            </a:r>
            <a:r>
              <a:rPr lang="is-IS" sz="3600" dirty="0" smtClean="0">
                <a:solidFill>
                  <a:schemeClr val="bg1"/>
                </a:solidFill>
              </a:rPr>
              <a:t>út frá mörgum sjónarhornum</a:t>
            </a:r>
          </a:p>
          <a:p>
            <a:endParaRPr lang="is-I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42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547664" y="1196752"/>
            <a:ext cx="1512168" cy="108012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3" name="Oval 2"/>
          <p:cNvSpPr/>
          <p:nvPr/>
        </p:nvSpPr>
        <p:spPr>
          <a:xfrm>
            <a:off x="1763688" y="3861048"/>
            <a:ext cx="1512168" cy="108012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4" name="Oval 3"/>
          <p:cNvSpPr/>
          <p:nvPr/>
        </p:nvSpPr>
        <p:spPr>
          <a:xfrm>
            <a:off x="5617314" y="4005064"/>
            <a:ext cx="1512168" cy="108012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5" name="Oval 4"/>
          <p:cNvSpPr/>
          <p:nvPr/>
        </p:nvSpPr>
        <p:spPr>
          <a:xfrm>
            <a:off x="5220072" y="1484784"/>
            <a:ext cx="1512168" cy="108012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grpSp>
        <p:nvGrpSpPr>
          <p:cNvPr id="8" name="Group 7"/>
          <p:cNvGrpSpPr/>
          <p:nvPr/>
        </p:nvGrpSpPr>
        <p:grpSpPr>
          <a:xfrm>
            <a:off x="1278827" y="3807728"/>
            <a:ext cx="378042" cy="729559"/>
            <a:chOff x="3383868" y="627271"/>
            <a:chExt cx="378042" cy="729559"/>
          </a:xfrm>
          <a:solidFill>
            <a:schemeClr val="bg1"/>
          </a:solidFill>
        </p:grpSpPr>
        <p:sp>
          <p:nvSpPr>
            <p:cNvPr id="7" name="Isosceles Triangle 6"/>
            <p:cNvSpPr/>
            <p:nvPr/>
          </p:nvSpPr>
          <p:spPr>
            <a:xfrm>
              <a:off x="3383868" y="899630"/>
              <a:ext cx="378042" cy="457200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  <p:sp>
          <p:nvSpPr>
            <p:cNvPr id="6" name="Smiley Face 5"/>
            <p:cNvSpPr/>
            <p:nvPr/>
          </p:nvSpPr>
          <p:spPr>
            <a:xfrm>
              <a:off x="3466070" y="627271"/>
              <a:ext cx="216024" cy="397768"/>
            </a:xfrm>
            <a:prstGeom prst="smileyFac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598114" y="3671549"/>
            <a:ext cx="378042" cy="729559"/>
            <a:chOff x="3383868" y="627271"/>
            <a:chExt cx="378042" cy="729559"/>
          </a:xfrm>
        </p:grpSpPr>
        <p:sp>
          <p:nvSpPr>
            <p:cNvPr id="10" name="Isosceles Triangle 9"/>
            <p:cNvSpPr/>
            <p:nvPr/>
          </p:nvSpPr>
          <p:spPr>
            <a:xfrm>
              <a:off x="3383868" y="899630"/>
              <a:ext cx="378042" cy="457200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  <p:sp>
          <p:nvSpPr>
            <p:cNvPr id="11" name="Smiley Face 10"/>
            <p:cNvSpPr/>
            <p:nvPr/>
          </p:nvSpPr>
          <p:spPr>
            <a:xfrm>
              <a:off x="3466070" y="627271"/>
              <a:ext cx="216024" cy="397768"/>
            </a:xfrm>
            <a:prstGeom prst="smileyFac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854014" y="3275505"/>
            <a:ext cx="378042" cy="729559"/>
            <a:chOff x="3383868" y="627271"/>
            <a:chExt cx="378042" cy="729559"/>
          </a:xfrm>
        </p:grpSpPr>
        <p:sp>
          <p:nvSpPr>
            <p:cNvPr id="13" name="Isosceles Triangle 12"/>
            <p:cNvSpPr/>
            <p:nvPr/>
          </p:nvSpPr>
          <p:spPr>
            <a:xfrm>
              <a:off x="3383868" y="899630"/>
              <a:ext cx="378042" cy="457200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  <p:sp>
          <p:nvSpPr>
            <p:cNvPr id="14" name="Smiley Face 13"/>
            <p:cNvSpPr/>
            <p:nvPr/>
          </p:nvSpPr>
          <p:spPr>
            <a:xfrm>
              <a:off x="3466070" y="627271"/>
              <a:ext cx="216024" cy="397768"/>
            </a:xfrm>
            <a:prstGeom prst="smileyFac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960833" y="587098"/>
            <a:ext cx="378042" cy="729559"/>
            <a:chOff x="3383868" y="627271"/>
            <a:chExt cx="378042" cy="729559"/>
          </a:xfrm>
        </p:grpSpPr>
        <p:sp>
          <p:nvSpPr>
            <p:cNvPr id="16" name="Isosceles Triangle 15"/>
            <p:cNvSpPr/>
            <p:nvPr/>
          </p:nvSpPr>
          <p:spPr>
            <a:xfrm>
              <a:off x="3383868" y="899630"/>
              <a:ext cx="378042" cy="457200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  <p:sp>
          <p:nvSpPr>
            <p:cNvPr id="17" name="Smiley Face 16"/>
            <p:cNvSpPr/>
            <p:nvPr/>
          </p:nvSpPr>
          <p:spPr>
            <a:xfrm>
              <a:off x="3466070" y="627271"/>
              <a:ext cx="216024" cy="397768"/>
            </a:xfrm>
            <a:prstGeom prst="smileyFac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617314" y="820245"/>
            <a:ext cx="378042" cy="729559"/>
            <a:chOff x="3383868" y="627271"/>
            <a:chExt cx="378042" cy="729559"/>
          </a:xfrm>
        </p:grpSpPr>
        <p:sp>
          <p:nvSpPr>
            <p:cNvPr id="19" name="Isosceles Triangle 18"/>
            <p:cNvSpPr/>
            <p:nvPr/>
          </p:nvSpPr>
          <p:spPr>
            <a:xfrm>
              <a:off x="3383868" y="899630"/>
              <a:ext cx="378042" cy="457200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  <p:sp>
          <p:nvSpPr>
            <p:cNvPr id="20" name="Smiley Face 19"/>
            <p:cNvSpPr/>
            <p:nvPr/>
          </p:nvSpPr>
          <p:spPr>
            <a:xfrm>
              <a:off x="3466070" y="627271"/>
              <a:ext cx="216024" cy="397768"/>
            </a:xfrm>
            <a:prstGeom prst="smileyFac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169622" y="1316114"/>
            <a:ext cx="378042" cy="729559"/>
            <a:chOff x="3383868" y="627271"/>
            <a:chExt cx="378042" cy="729559"/>
          </a:xfrm>
          <a:solidFill>
            <a:srgbClr val="FF0000"/>
          </a:solidFill>
        </p:grpSpPr>
        <p:sp>
          <p:nvSpPr>
            <p:cNvPr id="22" name="Isosceles Triangle 21"/>
            <p:cNvSpPr/>
            <p:nvPr/>
          </p:nvSpPr>
          <p:spPr>
            <a:xfrm>
              <a:off x="3383868" y="899630"/>
              <a:ext cx="378042" cy="457200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  <p:sp>
          <p:nvSpPr>
            <p:cNvPr id="23" name="Smiley Face 22"/>
            <p:cNvSpPr/>
            <p:nvPr/>
          </p:nvSpPr>
          <p:spPr>
            <a:xfrm>
              <a:off x="3466070" y="627271"/>
              <a:ext cx="216024" cy="397768"/>
            </a:xfrm>
            <a:prstGeom prst="smileyFac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063075" y="3411684"/>
            <a:ext cx="378042" cy="729559"/>
            <a:chOff x="3383868" y="627271"/>
            <a:chExt cx="378042" cy="729559"/>
          </a:xfrm>
          <a:solidFill>
            <a:srgbClr val="FF0000"/>
          </a:solidFill>
        </p:grpSpPr>
        <p:sp>
          <p:nvSpPr>
            <p:cNvPr id="25" name="Isosceles Triangle 24"/>
            <p:cNvSpPr/>
            <p:nvPr/>
          </p:nvSpPr>
          <p:spPr>
            <a:xfrm>
              <a:off x="3383868" y="899630"/>
              <a:ext cx="378042" cy="457200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  <p:sp>
          <p:nvSpPr>
            <p:cNvPr id="26" name="Smiley Face 25"/>
            <p:cNvSpPr/>
            <p:nvPr/>
          </p:nvSpPr>
          <p:spPr>
            <a:xfrm>
              <a:off x="3466070" y="627271"/>
              <a:ext cx="216024" cy="397768"/>
            </a:xfrm>
            <a:prstGeom prst="smileyFac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945755" y="3776464"/>
            <a:ext cx="378042" cy="729559"/>
            <a:chOff x="3383868" y="627271"/>
            <a:chExt cx="378042" cy="729559"/>
          </a:xfrm>
          <a:solidFill>
            <a:srgbClr val="FF0000"/>
          </a:solidFill>
        </p:grpSpPr>
        <p:sp>
          <p:nvSpPr>
            <p:cNvPr id="28" name="Isosceles Triangle 27"/>
            <p:cNvSpPr/>
            <p:nvPr/>
          </p:nvSpPr>
          <p:spPr>
            <a:xfrm>
              <a:off x="3383868" y="899630"/>
              <a:ext cx="378042" cy="457200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  <p:sp>
          <p:nvSpPr>
            <p:cNvPr id="29" name="Smiley Face 28"/>
            <p:cNvSpPr/>
            <p:nvPr/>
          </p:nvSpPr>
          <p:spPr>
            <a:xfrm>
              <a:off x="3466070" y="627271"/>
              <a:ext cx="216024" cy="397768"/>
            </a:xfrm>
            <a:prstGeom prst="smileyFac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543219" y="1043755"/>
            <a:ext cx="378042" cy="729559"/>
            <a:chOff x="3383868" y="627271"/>
            <a:chExt cx="378042" cy="729559"/>
          </a:xfrm>
          <a:solidFill>
            <a:srgbClr val="FF0000"/>
          </a:solidFill>
        </p:grpSpPr>
        <p:sp>
          <p:nvSpPr>
            <p:cNvPr id="31" name="Isosceles Triangle 30"/>
            <p:cNvSpPr/>
            <p:nvPr/>
          </p:nvSpPr>
          <p:spPr>
            <a:xfrm>
              <a:off x="3383868" y="899630"/>
              <a:ext cx="378042" cy="457200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  <p:sp>
          <p:nvSpPr>
            <p:cNvPr id="32" name="Smiley Face 31"/>
            <p:cNvSpPr/>
            <p:nvPr/>
          </p:nvSpPr>
          <p:spPr>
            <a:xfrm>
              <a:off x="3466070" y="627271"/>
              <a:ext cx="216024" cy="397768"/>
            </a:xfrm>
            <a:prstGeom prst="smileyFac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642220" y="4483967"/>
            <a:ext cx="378042" cy="729559"/>
            <a:chOff x="3383868" y="627271"/>
            <a:chExt cx="378042" cy="729559"/>
          </a:xfrm>
          <a:solidFill>
            <a:srgbClr val="92D050"/>
          </a:solidFill>
        </p:grpSpPr>
        <p:sp>
          <p:nvSpPr>
            <p:cNvPr id="34" name="Isosceles Triangle 33"/>
            <p:cNvSpPr/>
            <p:nvPr/>
          </p:nvSpPr>
          <p:spPr>
            <a:xfrm>
              <a:off x="3383868" y="899630"/>
              <a:ext cx="378042" cy="457200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  <p:sp>
          <p:nvSpPr>
            <p:cNvPr id="35" name="Smiley Face 34"/>
            <p:cNvSpPr/>
            <p:nvPr/>
          </p:nvSpPr>
          <p:spPr>
            <a:xfrm>
              <a:off x="3466070" y="627271"/>
              <a:ext cx="216024" cy="397768"/>
            </a:xfrm>
            <a:prstGeom prst="smileyFac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767235" y="4506023"/>
            <a:ext cx="378042" cy="729559"/>
            <a:chOff x="3383868" y="627271"/>
            <a:chExt cx="378042" cy="729559"/>
          </a:xfrm>
          <a:solidFill>
            <a:srgbClr val="92D050"/>
          </a:solidFill>
        </p:grpSpPr>
        <p:sp>
          <p:nvSpPr>
            <p:cNvPr id="37" name="Isosceles Triangle 36"/>
            <p:cNvSpPr/>
            <p:nvPr/>
          </p:nvSpPr>
          <p:spPr>
            <a:xfrm>
              <a:off x="3383868" y="899630"/>
              <a:ext cx="378042" cy="457200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  <p:sp>
          <p:nvSpPr>
            <p:cNvPr id="38" name="Smiley Face 37"/>
            <p:cNvSpPr/>
            <p:nvPr/>
          </p:nvSpPr>
          <p:spPr>
            <a:xfrm>
              <a:off x="3466070" y="627271"/>
              <a:ext cx="216024" cy="397768"/>
            </a:xfrm>
            <a:prstGeom prst="smileyFac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774198" y="1868333"/>
            <a:ext cx="378042" cy="729559"/>
            <a:chOff x="3383868" y="627271"/>
            <a:chExt cx="378042" cy="729559"/>
          </a:xfrm>
          <a:solidFill>
            <a:srgbClr val="92D050"/>
          </a:solidFill>
        </p:grpSpPr>
        <p:sp>
          <p:nvSpPr>
            <p:cNvPr id="40" name="Isosceles Triangle 39"/>
            <p:cNvSpPr/>
            <p:nvPr/>
          </p:nvSpPr>
          <p:spPr>
            <a:xfrm>
              <a:off x="3383868" y="899630"/>
              <a:ext cx="378042" cy="457200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  <p:sp>
          <p:nvSpPr>
            <p:cNvPr id="41" name="Smiley Face 40"/>
            <p:cNvSpPr/>
            <p:nvPr/>
          </p:nvSpPr>
          <p:spPr>
            <a:xfrm>
              <a:off x="3466070" y="627271"/>
              <a:ext cx="216024" cy="397768"/>
            </a:xfrm>
            <a:prstGeom prst="smileyFac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625421" y="1835345"/>
            <a:ext cx="378042" cy="729559"/>
            <a:chOff x="3383868" y="627271"/>
            <a:chExt cx="378042" cy="729559"/>
          </a:xfrm>
          <a:solidFill>
            <a:srgbClr val="92D050"/>
          </a:solidFill>
        </p:grpSpPr>
        <p:sp>
          <p:nvSpPr>
            <p:cNvPr id="43" name="Isosceles Triangle 42"/>
            <p:cNvSpPr/>
            <p:nvPr/>
          </p:nvSpPr>
          <p:spPr>
            <a:xfrm>
              <a:off x="3383868" y="899630"/>
              <a:ext cx="378042" cy="457200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  <p:sp>
          <p:nvSpPr>
            <p:cNvPr id="44" name="Smiley Face 43"/>
            <p:cNvSpPr/>
            <p:nvPr/>
          </p:nvSpPr>
          <p:spPr>
            <a:xfrm>
              <a:off x="3466070" y="627271"/>
              <a:ext cx="216024" cy="397768"/>
            </a:xfrm>
            <a:prstGeom prst="smileyFac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822487" y="4413602"/>
            <a:ext cx="378042" cy="729559"/>
            <a:chOff x="3383868" y="627271"/>
            <a:chExt cx="378042" cy="729559"/>
          </a:xfrm>
          <a:solidFill>
            <a:srgbClr val="0070C0"/>
          </a:solidFill>
        </p:grpSpPr>
        <p:sp>
          <p:nvSpPr>
            <p:cNvPr id="46" name="Isosceles Triangle 45"/>
            <p:cNvSpPr/>
            <p:nvPr/>
          </p:nvSpPr>
          <p:spPr>
            <a:xfrm>
              <a:off x="3383868" y="899630"/>
              <a:ext cx="378042" cy="457200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  <p:sp>
          <p:nvSpPr>
            <p:cNvPr id="47" name="Smiley Face 46"/>
            <p:cNvSpPr/>
            <p:nvPr/>
          </p:nvSpPr>
          <p:spPr>
            <a:xfrm>
              <a:off x="3466070" y="627271"/>
              <a:ext cx="216024" cy="397768"/>
            </a:xfrm>
            <a:prstGeom prst="smileyFac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205580" y="1835345"/>
            <a:ext cx="378042" cy="729559"/>
            <a:chOff x="3383868" y="627271"/>
            <a:chExt cx="378042" cy="729559"/>
          </a:xfrm>
          <a:solidFill>
            <a:srgbClr val="0070C0"/>
          </a:solidFill>
        </p:grpSpPr>
        <p:sp>
          <p:nvSpPr>
            <p:cNvPr id="49" name="Isosceles Triangle 48"/>
            <p:cNvSpPr/>
            <p:nvPr/>
          </p:nvSpPr>
          <p:spPr>
            <a:xfrm>
              <a:off x="3383868" y="899630"/>
              <a:ext cx="378042" cy="457200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  <p:sp>
          <p:nvSpPr>
            <p:cNvPr id="50" name="Smiley Face 49"/>
            <p:cNvSpPr/>
            <p:nvPr/>
          </p:nvSpPr>
          <p:spPr>
            <a:xfrm>
              <a:off x="3466070" y="627271"/>
              <a:ext cx="216024" cy="397768"/>
            </a:xfrm>
            <a:prstGeom prst="smileyFac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6389103" y="3547863"/>
            <a:ext cx="378042" cy="729559"/>
            <a:chOff x="3383868" y="627271"/>
            <a:chExt cx="378042" cy="729559"/>
          </a:xfrm>
          <a:solidFill>
            <a:srgbClr val="0070C0"/>
          </a:solidFill>
        </p:grpSpPr>
        <p:sp>
          <p:nvSpPr>
            <p:cNvPr id="52" name="Isosceles Triangle 51"/>
            <p:cNvSpPr/>
            <p:nvPr/>
          </p:nvSpPr>
          <p:spPr>
            <a:xfrm>
              <a:off x="3383868" y="899630"/>
              <a:ext cx="378042" cy="457200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  <p:sp>
          <p:nvSpPr>
            <p:cNvPr id="53" name="Smiley Face 52"/>
            <p:cNvSpPr/>
            <p:nvPr/>
          </p:nvSpPr>
          <p:spPr>
            <a:xfrm>
              <a:off x="3466070" y="627271"/>
              <a:ext cx="216024" cy="397768"/>
            </a:xfrm>
            <a:prstGeom prst="smileyFac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754587" y="1669449"/>
            <a:ext cx="378042" cy="729559"/>
            <a:chOff x="3383868" y="627271"/>
            <a:chExt cx="378042" cy="729559"/>
          </a:xfrm>
          <a:solidFill>
            <a:srgbClr val="0070C0"/>
          </a:solidFill>
        </p:grpSpPr>
        <p:sp>
          <p:nvSpPr>
            <p:cNvPr id="55" name="Isosceles Triangle 54"/>
            <p:cNvSpPr/>
            <p:nvPr/>
          </p:nvSpPr>
          <p:spPr>
            <a:xfrm>
              <a:off x="3383868" y="899630"/>
              <a:ext cx="378042" cy="457200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  <p:sp>
          <p:nvSpPr>
            <p:cNvPr id="56" name="Smiley Face 55"/>
            <p:cNvSpPr/>
            <p:nvPr/>
          </p:nvSpPr>
          <p:spPr>
            <a:xfrm>
              <a:off x="3466070" y="627271"/>
              <a:ext cx="216024" cy="397768"/>
            </a:xfrm>
            <a:prstGeom prst="smileyFac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5729842" y="4531520"/>
            <a:ext cx="378042" cy="729559"/>
            <a:chOff x="3383868" y="627271"/>
            <a:chExt cx="378042" cy="729559"/>
          </a:xfrm>
          <a:solidFill>
            <a:schemeClr val="bg1"/>
          </a:solidFill>
        </p:grpSpPr>
        <p:sp>
          <p:nvSpPr>
            <p:cNvPr id="58" name="Isosceles Triangle 57"/>
            <p:cNvSpPr/>
            <p:nvPr/>
          </p:nvSpPr>
          <p:spPr>
            <a:xfrm>
              <a:off x="3383868" y="899630"/>
              <a:ext cx="378042" cy="457200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  <p:sp>
          <p:nvSpPr>
            <p:cNvPr id="59" name="Smiley Face 58"/>
            <p:cNvSpPr/>
            <p:nvPr/>
          </p:nvSpPr>
          <p:spPr>
            <a:xfrm>
              <a:off x="3466070" y="627271"/>
              <a:ext cx="216024" cy="397768"/>
            </a:xfrm>
            <a:prstGeom prst="smileyFac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5137925" y="1150448"/>
            <a:ext cx="378042" cy="729559"/>
            <a:chOff x="3383868" y="627271"/>
            <a:chExt cx="378042" cy="729559"/>
          </a:xfrm>
          <a:solidFill>
            <a:schemeClr val="bg1"/>
          </a:solidFill>
        </p:grpSpPr>
        <p:sp>
          <p:nvSpPr>
            <p:cNvPr id="61" name="Isosceles Triangle 60"/>
            <p:cNvSpPr/>
            <p:nvPr/>
          </p:nvSpPr>
          <p:spPr>
            <a:xfrm>
              <a:off x="3383868" y="899630"/>
              <a:ext cx="378042" cy="457200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  <p:sp>
          <p:nvSpPr>
            <p:cNvPr id="62" name="Smiley Face 61"/>
            <p:cNvSpPr/>
            <p:nvPr/>
          </p:nvSpPr>
          <p:spPr>
            <a:xfrm>
              <a:off x="3466070" y="627271"/>
              <a:ext cx="216024" cy="397768"/>
            </a:xfrm>
            <a:prstGeom prst="smileyFac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442555" y="752680"/>
            <a:ext cx="378042" cy="729559"/>
            <a:chOff x="3383868" y="627271"/>
            <a:chExt cx="378042" cy="729559"/>
          </a:xfrm>
          <a:solidFill>
            <a:schemeClr val="bg1"/>
          </a:solidFill>
        </p:grpSpPr>
        <p:sp>
          <p:nvSpPr>
            <p:cNvPr id="64" name="Isosceles Triangle 63"/>
            <p:cNvSpPr/>
            <p:nvPr/>
          </p:nvSpPr>
          <p:spPr>
            <a:xfrm>
              <a:off x="3383868" y="899630"/>
              <a:ext cx="378042" cy="457200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  <p:sp>
          <p:nvSpPr>
            <p:cNvPr id="65" name="Smiley Face 64"/>
            <p:cNvSpPr/>
            <p:nvPr/>
          </p:nvSpPr>
          <p:spPr>
            <a:xfrm>
              <a:off x="3466070" y="627271"/>
              <a:ext cx="216024" cy="397768"/>
            </a:xfrm>
            <a:prstGeom prst="smileyFac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</p:grpSp>
    </p:spTree>
    <p:extLst>
      <p:ext uri="{BB962C8B-B14F-4D97-AF65-F5344CB8AC3E}">
        <p14:creationId xmlns:p14="http://schemas.microsoft.com/office/powerpoint/2010/main" val="20347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547664" y="1196752"/>
            <a:ext cx="1512168" cy="108012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3" name="Oval 2"/>
          <p:cNvSpPr/>
          <p:nvPr/>
        </p:nvSpPr>
        <p:spPr>
          <a:xfrm>
            <a:off x="1763688" y="3861048"/>
            <a:ext cx="1512168" cy="108012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4" name="Oval 3"/>
          <p:cNvSpPr/>
          <p:nvPr/>
        </p:nvSpPr>
        <p:spPr>
          <a:xfrm>
            <a:off x="5617314" y="4005064"/>
            <a:ext cx="1512168" cy="108012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5" name="Oval 4"/>
          <p:cNvSpPr/>
          <p:nvPr/>
        </p:nvSpPr>
        <p:spPr>
          <a:xfrm>
            <a:off x="5220072" y="1484784"/>
            <a:ext cx="1512168" cy="108012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grpSp>
        <p:nvGrpSpPr>
          <p:cNvPr id="6" name="Group 5"/>
          <p:cNvGrpSpPr/>
          <p:nvPr/>
        </p:nvGrpSpPr>
        <p:grpSpPr>
          <a:xfrm>
            <a:off x="1278827" y="3807728"/>
            <a:ext cx="378042" cy="729559"/>
            <a:chOff x="3383868" y="627271"/>
            <a:chExt cx="378042" cy="729559"/>
          </a:xfrm>
          <a:solidFill>
            <a:schemeClr val="bg1"/>
          </a:solidFill>
        </p:grpSpPr>
        <p:sp>
          <p:nvSpPr>
            <p:cNvPr id="7" name="Isosceles Triangle 6"/>
            <p:cNvSpPr/>
            <p:nvPr/>
          </p:nvSpPr>
          <p:spPr>
            <a:xfrm>
              <a:off x="3383868" y="899630"/>
              <a:ext cx="378042" cy="457200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  <p:sp>
          <p:nvSpPr>
            <p:cNvPr id="8" name="Smiley Face 7"/>
            <p:cNvSpPr/>
            <p:nvPr/>
          </p:nvSpPr>
          <p:spPr>
            <a:xfrm>
              <a:off x="3466070" y="627271"/>
              <a:ext cx="216024" cy="397768"/>
            </a:xfrm>
            <a:prstGeom prst="smileyFac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827432" y="3306769"/>
            <a:ext cx="378042" cy="729559"/>
            <a:chOff x="3383868" y="627271"/>
            <a:chExt cx="378042" cy="729559"/>
          </a:xfrm>
        </p:grpSpPr>
        <p:sp>
          <p:nvSpPr>
            <p:cNvPr id="10" name="Isosceles Triangle 9"/>
            <p:cNvSpPr/>
            <p:nvPr/>
          </p:nvSpPr>
          <p:spPr>
            <a:xfrm>
              <a:off x="3383868" y="899630"/>
              <a:ext cx="378042" cy="457200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  <p:sp>
          <p:nvSpPr>
            <p:cNvPr id="11" name="Smiley Face 10"/>
            <p:cNvSpPr/>
            <p:nvPr/>
          </p:nvSpPr>
          <p:spPr>
            <a:xfrm>
              <a:off x="3466070" y="627271"/>
              <a:ext cx="216024" cy="397768"/>
            </a:xfrm>
            <a:prstGeom prst="smileyFac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152240" y="2545946"/>
            <a:ext cx="378042" cy="729559"/>
            <a:chOff x="3383868" y="627271"/>
            <a:chExt cx="378042" cy="729559"/>
          </a:xfrm>
        </p:grpSpPr>
        <p:sp>
          <p:nvSpPr>
            <p:cNvPr id="13" name="Isosceles Triangle 12"/>
            <p:cNvSpPr/>
            <p:nvPr/>
          </p:nvSpPr>
          <p:spPr>
            <a:xfrm>
              <a:off x="3383868" y="899630"/>
              <a:ext cx="378042" cy="457200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  <p:sp>
          <p:nvSpPr>
            <p:cNvPr id="14" name="Smiley Face 13"/>
            <p:cNvSpPr/>
            <p:nvPr/>
          </p:nvSpPr>
          <p:spPr>
            <a:xfrm>
              <a:off x="3466070" y="627271"/>
              <a:ext cx="216024" cy="397768"/>
            </a:xfrm>
            <a:prstGeom prst="smileyFac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610115" y="2055757"/>
            <a:ext cx="378042" cy="729559"/>
            <a:chOff x="3383868" y="627271"/>
            <a:chExt cx="378042" cy="729559"/>
          </a:xfrm>
        </p:grpSpPr>
        <p:sp>
          <p:nvSpPr>
            <p:cNvPr id="16" name="Isosceles Triangle 15"/>
            <p:cNvSpPr/>
            <p:nvPr/>
          </p:nvSpPr>
          <p:spPr>
            <a:xfrm>
              <a:off x="3383868" y="899630"/>
              <a:ext cx="378042" cy="457200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  <p:sp>
          <p:nvSpPr>
            <p:cNvPr id="17" name="Smiley Face 16"/>
            <p:cNvSpPr/>
            <p:nvPr/>
          </p:nvSpPr>
          <p:spPr>
            <a:xfrm>
              <a:off x="3466070" y="627271"/>
              <a:ext cx="216024" cy="397768"/>
            </a:xfrm>
            <a:prstGeom prst="smileyFac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428010" y="490586"/>
            <a:ext cx="378042" cy="729559"/>
            <a:chOff x="3383868" y="627271"/>
            <a:chExt cx="378042" cy="729559"/>
          </a:xfrm>
        </p:grpSpPr>
        <p:sp>
          <p:nvSpPr>
            <p:cNvPr id="19" name="Isosceles Triangle 18"/>
            <p:cNvSpPr/>
            <p:nvPr/>
          </p:nvSpPr>
          <p:spPr>
            <a:xfrm>
              <a:off x="3383868" y="899630"/>
              <a:ext cx="378042" cy="457200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  <p:sp>
          <p:nvSpPr>
            <p:cNvPr id="20" name="Smiley Face 19"/>
            <p:cNvSpPr/>
            <p:nvPr/>
          </p:nvSpPr>
          <p:spPr>
            <a:xfrm>
              <a:off x="3466070" y="627271"/>
              <a:ext cx="216024" cy="397768"/>
            </a:xfrm>
            <a:prstGeom prst="smileyFac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395794" y="2717718"/>
            <a:ext cx="378042" cy="729559"/>
            <a:chOff x="3383868" y="627271"/>
            <a:chExt cx="378042" cy="729559"/>
          </a:xfrm>
          <a:solidFill>
            <a:srgbClr val="FF0000"/>
          </a:solidFill>
        </p:grpSpPr>
        <p:sp>
          <p:nvSpPr>
            <p:cNvPr id="22" name="Isosceles Triangle 21"/>
            <p:cNvSpPr/>
            <p:nvPr/>
          </p:nvSpPr>
          <p:spPr>
            <a:xfrm>
              <a:off x="3383868" y="899630"/>
              <a:ext cx="378042" cy="457200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  <p:sp>
          <p:nvSpPr>
            <p:cNvPr id="23" name="Smiley Face 22"/>
            <p:cNvSpPr/>
            <p:nvPr/>
          </p:nvSpPr>
          <p:spPr>
            <a:xfrm>
              <a:off x="3466070" y="627271"/>
              <a:ext cx="216024" cy="397768"/>
            </a:xfrm>
            <a:prstGeom prst="smileyFac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654926" y="3406229"/>
            <a:ext cx="378042" cy="729559"/>
            <a:chOff x="3383868" y="627271"/>
            <a:chExt cx="378042" cy="729559"/>
          </a:xfrm>
          <a:solidFill>
            <a:srgbClr val="FF0000"/>
          </a:solidFill>
        </p:grpSpPr>
        <p:sp>
          <p:nvSpPr>
            <p:cNvPr id="25" name="Isosceles Triangle 24"/>
            <p:cNvSpPr/>
            <p:nvPr/>
          </p:nvSpPr>
          <p:spPr>
            <a:xfrm>
              <a:off x="3383868" y="899630"/>
              <a:ext cx="378042" cy="457200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  <p:sp>
          <p:nvSpPr>
            <p:cNvPr id="26" name="Smiley Face 25"/>
            <p:cNvSpPr/>
            <p:nvPr/>
          </p:nvSpPr>
          <p:spPr>
            <a:xfrm>
              <a:off x="3466070" y="627271"/>
              <a:ext cx="216024" cy="397768"/>
            </a:xfrm>
            <a:prstGeom prst="smileyFac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463403" y="2853897"/>
            <a:ext cx="378042" cy="729559"/>
            <a:chOff x="3383868" y="627271"/>
            <a:chExt cx="378042" cy="729559"/>
          </a:xfrm>
          <a:solidFill>
            <a:srgbClr val="FF0000"/>
          </a:solidFill>
        </p:grpSpPr>
        <p:sp>
          <p:nvSpPr>
            <p:cNvPr id="28" name="Isosceles Triangle 27"/>
            <p:cNvSpPr/>
            <p:nvPr/>
          </p:nvSpPr>
          <p:spPr>
            <a:xfrm>
              <a:off x="3383868" y="899630"/>
              <a:ext cx="378042" cy="457200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  <p:sp>
          <p:nvSpPr>
            <p:cNvPr id="29" name="Smiley Face 28"/>
            <p:cNvSpPr/>
            <p:nvPr/>
          </p:nvSpPr>
          <p:spPr>
            <a:xfrm>
              <a:off x="3466070" y="627271"/>
              <a:ext cx="216024" cy="397768"/>
            </a:xfrm>
            <a:prstGeom prst="smileyFac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7380312" y="1525082"/>
            <a:ext cx="378042" cy="729559"/>
            <a:chOff x="3383868" y="627271"/>
            <a:chExt cx="378042" cy="729559"/>
          </a:xfrm>
          <a:solidFill>
            <a:srgbClr val="FF0000"/>
          </a:solidFill>
        </p:grpSpPr>
        <p:sp>
          <p:nvSpPr>
            <p:cNvPr id="31" name="Isosceles Triangle 30"/>
            <p:cNvSpPr/>
            <p:nvPr/>
          </p:nvSpPr>
          <p:spPr>
            <a:xfrm>
              <a:off x="3383868" y="899630"/>
              <a:ext cx="378042" cy="457200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  <p:sp>
          <p:nvSpPr>
            <p:cNvPr id="32" name="Smiley Face 31"/>
            <p:cNvSpPr/>
            <p:nvPr/>
          </p:nvSpPr>
          <p:spPr>
            <a:xfrm>
              <a:off x="3466070" y="627271"/>
              <a:ext cx="216024" cy="397768"/>
            </a:xfrm>
            <a:prstGeom prst="smileyFac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910883" y="2439770"/>
            <a:ext cx="378042" cy="729559"/>
            <a:chOff x="3383868" y="627271"/>
            <a:chExt cx="378042" cy="729559"/>
          </a:xfrm>
          <a:solidFill>
            <a:srgbClr val="92D050"/>
          </a:solidFill>
        </p:grpSpPr>
        <p:sp>
          <p:nvSpPr>
            <p:cNvPr id="34" name="Isosceles Triangle 33"/>
            <p:cNvSpPr/>
            <p:nvPr/>
          </p:nvSpPr>
          <p:spPr>
            <a:xfrm>
              <a:off x="3383868" y="899630"/>
              <a:ext cx="378042" cy="457200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  <p:sp>
          <p:nvSpPr>
            <p:cNvPr id="35" name="Smiley Face 34"/>
            <p:cNvSpPr/>
            <p:nvPr/>
          </p:nvSpPr>
          <p:spPr>
            <a:xfrm>
              <a:off x="3466070" y="627271"/>
              <a:ext cx="216024" cy="397768"/>
            </a:xfrm>
            <a:prstGeom prst="smileyFac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953152" y="4465523"/>
            <a:ext cx="378042" cy="729559"/>
            <a:chOff x="3383868" y="627271"/>
            <a:chExt cx="378042" cy="729559"/>
          </a:xfrm>
          <a:solidFill>
            <a:srgbClr val="92D050"/>
          </a:solidFill>
        </p:grpSpPr>
        <p:sp>
          <p:nvSpPr>
            <p:cNvPr id="37" name="Isosceles Triangle 36"/>
            <p:cNvSpPr/>
            <p:nvPr/>
          </p:nvSpPr>
          <p:spPr>
            <a:xfrm>
              <a:off x="3383868" y="899630"/>
              <a:ext cx="378042" cy="457200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  <p:sp>
          <p:nvSpPr>
            <p:cNvPr id="38" name="Smiley Face 37"/>
            <p:cNvSpPr/>
            <p:nvPr/>
          </p:nvSpPr>
          <p:spPr>
            <a:xfrm>
              <a:off x="3466070" y="627271"/>
              <a:ext cx="216024" cy="397768"/>
            </a:xfrm>
            <a:prstGeom prst="smileyFac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052347" y="2473035"/>
            <a:ext cx="378042" cy="729559"/>
            <a:chOff x="3383868" y="627271"/>
            <a:chExt cx="378042" cy="729559"/>
          </a:xfrm>
          <a:solidFill>
            <a:srgbClr val="92D050"/>
          </a:solidFill>
        </p:grpSpPr>
        <p:sp>
          <p:nvSpPr>
            <p:cNvPr id="40" name="Isosceles Triangle 39"/>
            <p:cNvSpPr/>
            <p:nvPr/>
          </p:nvSpPr>
          <p:spPr>
            <a:xfrm>
              <a:off x="3383868" y="899630"/>
              <a:ext cx="378042" cy="457200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  <p:sp>
          <p:nvSpPr>
            <p:cNvPr id="41" name="Smiley Face 40"/>
            <p:cNvSpPr/>
            <p:nvPr/>
          </p:nvSpPr>
          <p:spPr>
            <a:xfrm>
              <a:off x="3466070" y="627271"/>
              <a:ext cx="216024" cy="397768"/>
            </a:xfrm>
            <a:prstGeom prst="smileyFac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768347" y="4268457"/>
            <a:ext cx="378042" cy="729559"/>
            <a:chOff x="3383868" y="627271"/>
            <a:chExt cx="378042" cy="729559"/>
          </a:xfrm>
          <a:solidFill>
            <a:srgbClr val="92D050"/>
          </a:solidFill>
        </p:grpSpPr>
        <p:sp>
          <p:nvSpPr>
            <p:cNvPr id="43" name="Isosceles Triangle 42"/>
            <p:cNvSpPr/>
            <p:nvPr/>
          </p:nvSpPr>
          <p:spPr>
            <a:xfrm>
              <a:off x="3383868" y="899630"/>
              <a:ext cx="378042" cy="457200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  <p:sp>
          <p:nvSpPr>
            <p:cNvPr id="44" name="Smiley Face 43"/>
            <p:cNvSpPr/>
            <p:nvPr/>
          </p:nvSpPr>
          <p:spPr>
            <a:xfrm>
              <a:off x="3466070" y="627271"/>
              <a:ext cx="216024" cy="397768"/>
            </a:xfrm>
            <a:prstGeom prst="smileyFac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321369" y="4685961"/>
            <a:ext cx="378042" cy="729559"/>
            <a:chOff x="3383868" y="627271"/>
            <a:chExt cx="378042" cy="729559"/>
          </a:xfrm>
          <a:solidFill>
            <a:srgbClr val="0070C0"/>
          </a:solidFill>
        </p:grpSpPr>
        <p:sp>
          <p:nvSpPr>
            <p:cNvPr id="46" name="Isosceles Triangle 45"/>
            <p:cNvSpPr/>
            <p:nvPr/>
          </p:nvSpPr>
          <p:spPr>
            <a:xfrm>
              <a:off x="3383868" y="899630"/>
              <a:ext cx="378042" cy="457200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  <p:sp>
          <p:nvSpPr>
            <p:cNvPr id="47" name="Smiley Face 46"/>
            <p:cNvSpPr/>
            <p:nvPr/>
          </p:nvSpPr>
          <p:spPr>
            <a:xfrm>
              <a:off x="3466070" y="627271"/>
              <a:ext cx="216024" cy="397768"/>
            </a:xfrm>
            <a:prstGeom prst="smileyFac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4465181" y="1475193"/>
            <a:ext cx="378042" cy="729559"/>
            <a:chOff x="3383868" y="627271"/>
            <a:chExt cx="378042" cy="729559"/>
          </a:xfrm>
          <a:solidFill>
            <a:srgbClr val="0070C0"/>
          </a:solidFill>
        </p:grpSpPr>
        <p:sp>
          <p:nvSpPr>
            <p:cNvPr id="49" name="Isosceles Triangle 48"/>
            <p:cNvSpPr/>
            <p:nvPr/>
          </p:nvSpPr>
          <p:spPr>
            <a:xfrm>
              <a:off x="3383868" y="899630"/>
              <a:ext cx="378042" cy="457200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  <p:sp>
          <p:nvSpPr>
            <p:cNvPr id="50" name="Smiley Face 49"/>
            <p:cNvSpPr/>
            <p:nvPr/>
          </p:nvSpPr>
          <p:spPr>
            <a:xfrm>
              <a:off x="3466070" y="627271"/>
              <a:ext cx="216024" cy="397768"/>
            </a:xfrm>
            <a:prstGeom prst="smileyFac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3846333" y="1470565"/>
            <a:ext cx="378042" cy="729559"/>
            <a:chOff x="3383868" y="627271"/>
            <a:chExt cx="378042" cy="729559"/>
          </a:xfrm>
          <a:solidFill>
            <a:srgbClr val="0070C0"/>
          </a:solidFill>
        </p:grpSpPr>
        <p:sp>
          <p:nvSpPr>
            <p:cNvPr id="52" name="Isosceles Triangle 51"/>
            <p:cNvSpPr/>
            <p:nvPr/>
          </p:nvSpPr>
          <p:spPr>
            <a:xfrm>
              <a:off x="3383868" y="899630"/>
              <a:ext cx="378042" cy="457200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  <p:sp>
          <p:nvSpPr>
            <p:cNvPr id="53" name="Smiley Face 52"/>
            <p:cNvSpPr/>
            <p:nvPr/>
          </p:nvSpPr>
          <p:spPr>
            <a:xfrm>
              <a:off x="3466070" y="627271"/>
              <a:ext cx="216024" cy="397768"/>
            </a:xfrm>
            <a:prstGeom prst="smileyFac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4355976" y="2406782"/>
            <a:ext cx="378042" cy="729559"/>
            <a:chOff x="3383868" y="627271"/>
            <a:chExt cx="378042" cy="729559"/>
          </a:xfrm>
          <a:solidFill>
            <a:srgbClr val="0070C0"/>
          </a:solidFill>
        </p:grpSpPr>
        <p:sp>
          <p:nvSpPr>
            <p:cNvPr id="55" name="Isosceles Triangle 54"/>
            <p:cNvSpPr/>
            <p:nvPr/>
          </p:nvSpPr>
          <p:spPr>
            <a:xfrm>
              <a:off x="3383868" y="899630"/>
              <a:ext cx="378042" cy="457200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  <p:sp>
          <p:nvSpPr>
            <p:cNvPr id="56" name="Smiley Face 55"/>
            <p:cNvSpPr/>
            <p:nvPr/>
          </p:nvSpPr>
          <p:spPr>
            <a:xfrm>
              <a:off x="3466070" y="627271"/>
              <a:ext cx="216024" cy="397768"/>
            </a:xfrm>
            <a:prstGeom prst="smileyFac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6940461" y="3976583"/>
            <a:ext cx="378042" cy="729559"/>
            <a:chOff x="3383868" y="627271"/>
            <a:chExt cx="378042" cy="729559"/>
          </a:xfrm>
          <a:solidFill>
            <a:schemeClr val="bg1"/>
          </a:solidFill>
        </p:grpSpPr>
        <p:sp>
          <p:nvSpPr>
            <p:cNvPr id="58" name="Isosceles Triangle 57"/>
            <p:cNvSpPr/>
            <p:nvPr/>
          </p:nvSpPr>
          <p:spPr>
            <a:xfrm>
              <a:off x="3383868" y="899630"/>
              <a:ext cx="378042" cy="457200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  <p:sp>
          <p:nvSpPr>
            <p:cNvPr id="59" name="Smiley Face 58"/>
            <p:cNvSpPr/>
            <p:nvPr/>
          </p:nvSpPr>
          <p:spPr>
            <a:xfrm>
              <a:off x="3466070" y="627271"/>
              <a:ext cx="216024" cy="397768"/>
            </a:xfrm>
            <a:prstGeom prst="smileyFac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6572608" y="1347376"/>
            <a:ext cx="378042" cy="729559"/>
            <a:chOff x="3383868" y="627271"/>
            <a:chExt cx="378042" cy="729559"/>
          </a:xfrm>
          <a:solidFill>
            <a:schemeClr val="bg1"/>
          </a:solidFill>
        </p:grpSpPr>
        <p:sp>
          <p:nvSpPr>
            <p:cNvPr id="61" name="Isosceles Triangle 60"/>
            <p:cNvSpPr/>
            <p:nvPr/>
          </p:nvSpPr>
          <p:spPr>
            <a:xfrm>
              <a:off x="3383868" y="899630"/>
              <a:ext cx="378042" cy="457200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  <p:sp>
          <p:nvSpPr>
            <p:cNvPr id="62" name="Smiley Face 61"/>
            <p:cNvSpPr/>
            <p:nvPr/>
          </p:nvSpPr>
          <p:spPr>
            <a:xfrm>
              <a:off x="3466070" y="627271"/>
              <a:ext cx="216024" cy="397768"/>
            </a:xfrm>
            <a:prstGeom prst="smileyFac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442555" y="752680"/>
            <a:ext cx="378042" cy="729559"/>
            <a:chOff x="3383868" y="627271"/>
            <a:chExt cx="378042" cy="729559"/>
          </a:xfrm>
          <a:solidFill>
            <a:schemeClr val="bg1"/>
          </a:solidFill>
        </p:grpSpPr>
        <p:sp>
          <p:nvSpPr>
            <p:cNvPr id="64" name="Isosceles Triangle 63"/>
            <p:cNvSpPr/>
            <p:nvPr/>
          </p:nvSpPr>
          <p:spPr>
            <a:xfrm>
              <a:off x="3383868" y="899630"/>
              <a:ext cx="378042" cy="457200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  <p:sp>
          <p:nvSpPr>
            <p:cNvPr id="65" name="Smiley Face 64"/>
            <p:cNvSpPr/>
            <p:nvPr/>
          </p:nvSpPr>
          <p:spPr>
            <a:xfrm>
              <a:off x="3466070" y="627271"/>
              <a:ext cx="216024" cy="397768"/>
            </a:xfrm>
            <a:prstGeom prst="smileyFac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5" name="Ink 84"/>
              <p14:cNvContentPartPr/>
              <p14:nvPr/>
            </p14:nvContentPartPr>
            <p14:xfrm>
              <a:off x="995676" y="1782335"/>
              <a:ext cx="570600" cy="480240"/>
            </p14:xfrm>
          </p:contentPart>
        </mc:Choice>
        <mc:Fallback xmlns="">
          <p:pic>
            <p:nvPicPr>
              <p:cNvPr id="85" name="Ink 8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9836" y="1775135"/>
                <a:ext cx="590400" cy="50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7" name="Ink 86"/>
              <p14:cNvContentPartPr/>
              <p14:nvPr/>
            </p14:nvContentPartPr>
            <p14:xfrm>
              <a:off x="4028676" y="2488295"/>
              <a:ext cx="1284120" cy="936360"/>
            </p14:xfrm>
          </p:contentPart>
        </mc:Choice>
        <mc:Fallback xmlns="">
          <p:pic>
            <p:nvPicPr>
              <p:cNvPr id="87" name="Ink 8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017876" y="2472815"/>
                <a:ext cx="1310760" cy="96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96" name="Ink 95"/>
              <p14:cNvContentPartPr/>
              <p14:nvPr/>
            </p14:nvContentPartPr>
            <p14:xfrm>
              <a:off x="5484876" y="3522215"/>
              <a:ext cx="284040" cy="514800"/>
            </p14:xfrm>
          </p:contentPart>
        </mc:Choice>
        <mc:Fallback xmlns="">
          <p:pic>
            <p:nvPicPr>
              <p:cNvPr id="96" name="Ink 9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470116" y="3507455"/>
                <a:ext cx="304920" cy="53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8" name="Ink 107"/>
              <p14:cNvContentPartPr/>
              <p14:nvPr/>
            </p14:nvContentPartPr>
            <p14:xfrm>
              <a:off x="2045076" y="3376415"/>
              <a:ext cx="313200" cy="335520"/>
            </p14:xfrm>
          </p:contentPart>
        </mc:Choice>
        <mc:Fallback xmlns="">
          <p:pic>
            <p:nvPicPr>
              <p:cNvPr id="108" name="Ink 107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029236" y="3368855"/>
                <a:ext cx="339840" cy="35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09" name="Ink 108"/>
              <p14:cNvContentPartPr/>
              <p14:nvPr/>
            </p14:nvContentPartPr>
            <p14:xfrm>
              <a:off x="2939676" y="1427015"/>
              <a:ext cx="834120" cy="118800"/>
            </p14:xfrm>
          </p:contentPart>
        </mc:Choice>
        <mc:Fallback xmlns="">
          <p:pic>
            <p:nvPicPr>
              <p:cNvPr id="109" name="Ink 108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927436" y="1414055"/>
                <a:ext cx="855360" cy="14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14" name="Ink 113"/>
              <p14:cNvContentPartPr/>
              <p14:nvPr/>
            </p14:nvContentPartPr>
            <p14:xfrm>
              <a:off x="2535756" y="1827695"/>
              <a:ext cx="3499920" cy="1164600"/>
            </p14:xfrm>
          </p:contentPart>
        </mc:Choice>
        <mc:Fallback xmlns="">
          <p:pic>
            <p:nvPicPr>
              <p:cNvPr id="114" name="Ink 113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519556" y="1816895"/>
                <a:ext cx="3529800" cy="118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20" name="Ink 119"/>
              <p14:cNvContentPartPr/>
              <p14:nvPr/>
            </p14:nvContentPartPr>
            <p14:xfrm>
              <a:off x="4218756" y="5081735"/>
              <a:ext cx="1523160" cy="212040"/>
            </p14:xfrm>
          </p:contentPart>
        </mc:Choice>
        <mc:Fallback xmlns="">
          <p:pic>
            <p:nvPicPr>
              <p:cNvPr id="120" name="Ink 119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204716" y="5066255"/>
                <a:ext cx="1552320" cy="24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21" name="Ink 120"/>
              <p14:cNvContentPartPr/>
              <p14:nvPr/>
            </p14:nvContentPartPr>
            <p14:xfrm>
              <a:off x="5081676" y="4392695"/>
              <a:ext cx="901080" cy="832680"/>
            </p14:xfrm>
          </p:contentPart>
        </mc:Choice>
        <mc:Fallback xmlns="">
          <p:pic>
            <p:nvPicPr>
              <p:cNvPr id="121" name="Ink 120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066196" y="4379735"/>
                <a:ext cx="931680" cy="86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26" name="Ink 125"/>
              <p14:cNvContentPartPr/>
              <p14:nvPr/>
            </p14:nvContentPartPr>
            <p14:xfrm>
              <a:off x="1142916" y="3250775"/>
              <a:ext cx="469440" cy="349560"/>
            </p14:xfrm>
          </p:contentPart>
        </mc:Choice>
        <mc:Fallback xmlns="">
          <p:pic>
            <p:nvPicPr>
              <p:cNvPr id="126" name="Ink 125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133556" y="3243215"/>
                <a:ext cx="494280" cy="37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29" name="Ink 128"/>
              <p14:cNvContentPartPr/>
              <p14:nvPr/>
            </p14:nvContentPartPr>
            <p14:xfrm>
              <a:off x="3473556" y="4503215"/>
              <a:ext cx="1293480" cy="344160"/>
            </p14:xfrm>
          </p:contentPart>
        </mc:Choice>
        <mc:Fallback xmlns="">
          <p:pic>
            <p:nvPicPr>
              <p:cNvPr id="129" name="Ink 128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456636" y="4489175"/>
                <a:ext cx="1316520" cy="37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31" name="Ink 130"/>
              <p14:cNvContentPartPr/>
              <p14:nvPr/>
            </p14:nvContentPartPr>
            <p14:xfrm>
              <a:off x="3293556" y="4158695"/>
              <a:ext cx="533160" cy="208080"/>
            </p14:xfrm>
          </p:contentPart>
        </mc:Choice>
        <mc:Fallback xmlns="">
          <p:pic>
            <p:nvPicPr>
              <p:cNvPr id="131" name="Ink 130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287436" y="4142855"/>
                <a:ext cx="555120" cy="23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33" name="Ink 132"/>
              <p14:cNvContentPartPr/>
              <p14:nvPr/>
            </p14:nvContentPartPr>
            <p14:xfrm>
              <a:off x="3603516" y="4652255"/>
              <a:ext cx="2254320" cy="837720"/>
            </p14:xfrm>
          </p:contentPart>
        </mc:Choice>
        <mc:Fallback xmlns="">
          <p:pic>
            <p:nvPicPr>
              <p:cNvPr id="133" name="Ink 132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589476" y="4636415"/>
                <a:ext cx="2282760" cy="86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39" name="Ink 138"/>
              <p14:cNvContentPartPr/>
              <p14:nvPr/>
            </p14:nvContentPartPr>
            <p14:xfrm>
              <a:off x="1572396" y="3495575"/>
              <a:ext cx="206280" cy="213480"/>
            </p14:xfrm>
          </p:contentPart>
        </mc:Choice>
        <mc:Fallback xmlns="">
          <p:pic>
            <p:nvPicPr>
              <p:cNvPr id="139" name="Ink 138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563756" y="3484775"/>
                <a:ext cx="227880" cy="23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40" name="Ink 139"/>
              <p14:cNvContentPartPr/>
              <p14:nvPr/>
            </p14:nvContentPartPr>
            <p14:xfrm>
              <a:off x="3192036" y="2969255"/>
              <a:ext cx="1255320" cy="1032840"/>
            </p14:xfrm>
          </p:contentPart>
        </mc:Choice>
        <mc:Fallback xmlns="">
          <p:pic>
            <p:nvPicPr>
              <p:cNvPr id="140" name="Ink 139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174756" y="2960975"/>
                <a:ext cx="1278360" cy="105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141" name="Ink 140"/>
              <p14:cNvContentPartPr/>
              <p14:nvPr/>
            </p14:nvContentPartPr>
            <p14:xfrm>
              <a:off x="3237036" y="4413215"/>
              <a:ext cx="654840" cy="282960"/>
            </p14:xfrm>
          </p:contentPart>
        </mc:Choice>
        <mc:Fallback xmlns="">
          <p:pic>
            <p:nvPicPr>
              <p:cNvPr id="141" name="Ink 140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3226956" y="4403135"/>
                <a:ext cx="680040" cy="30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144" name="Ink 143"/>
              <p14:cNvContentPartPr/>
              <p14:nvPr/>
            </p14:nvContentPartPr>
            <p14:xfrm>
              <a:off x="5899596" y="958295"/>
              <a:ext cx="1941840" cy="507960"/>
            </p14:xfrm>
          </p:contentPart>
        </mc:Choice>
        <mc:Fallback xmlns="">
          <p:pic>
            <p:nvPicPr>
              <p:cNvPr id="144" name="Ink 143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893476" y="946415"/>
                <a:ext cx="1953360" cy="53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146" name="Ink 145"/>
              <p14:cNvContentPartPr/>
              <p14:nvPr/>
            </p14:nvContentPartPr>
            <p14:xfrm>
              <a:off x="3023556" y="3273815"/>
              <a:ext cx="316800" cy="844920"/>
            </p14:xfrm>
          </p:contentPart>
        </mc:Choice>
        <mc:Fallback xmlns="">
          <p:pic>
            <p:nvPicPr>
              <p:cNvPr id="146" name="Ink 145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3014196" y="3257255"/>
                <a:ext cx="342000" cy="87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147" name="Ink 146"/>
              <p14:cNvContentPartPr/>
              <p14:nvPr/>
            </p14:nvContentPartPr>
            <p14:xfrm>
              <a:off x="2773716" y="5003615"/>
              <a:ext cx="432720" cy="199800"/>
            </p14:xfrm>
          </p:contentPart>
        </mc:Choice>
        <mc:Fallback xmlns="">
          <p:pic>
            <p:nvPicPr>
              <p:cNvPr id="147" name="Ink 146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2769036" y="4998935"/>
                <a:ext cx="442440" cy="21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149" name="Ink 148"/>
              <p14:cNvContentPartPr/>
              <p14:nvPr/>
            </p14:nvContentPartPr>
            <p14:xfrm>
              <a:off x="6989676" y="2203535"/>
              <a:ext cx="644400" cy="1346400"/>
            </p14:xfrm>
          </p:contentPart>
        </mc:Choice>
        <mc:Fallback xmlns="">
          <p:pic>
            <p:nvPicPr>
              <p:cNvPr id="149" name="Ink 148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6973476" y="2198495"/>
                <a:ext cx="672480" cy="135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150" name="Ink 149"/>
              <p14:cNvContentPartPr/>
              <p14:nvPr/>
            </p14:nvContentPartPr>
            <p14:xfrm>
              <a:off x="6477036" y="2465255"/>
              <a:ext cx="333000" cy="1459440"/>
            </p14:xfrm>
          </p:contentPart>
        </mc:Choice>
        <mc:Fallback xmlns="">
          <p:pic>
            <p:nvPicPr>
              <p:cNvPr id="150" name="Ink 149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6462276" y="2450495"/>
                <a:ext cx="362520" cy="148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154" name="Ink 153"/>
              <p14:cNvContentPartPr/>
              <p14:nvPr/>
            </p14:nvContentPartPr>
            <p14:xfrm>
              <a:off x="3062436" y="982415"/>
              <a:ext cx="1143720" cy="425160"/>
            </p14:xfrm>
          </p:contentPart>
        </mc:Choice>
        <mc:Fallback xmlns="">
          <p:pic>
            <p:nvPicPr>
              <p:cNvPr id="154" name="Ink 153"/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3050916" y="968015"/>
                <a:ext cx="1169640" cy="44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156" name="Ink 155"/>
              <p14:cNvContentPartPr/>
              <p14:nvPr/>
            </p14:nvContentPartPr>
            <p14:xfrm>
              <a:off x="4194636" y="1759295"/>
              <a:ext cx="938880" cy="196200"/>
            </p14:xfrm>
          </p:contentPart>
        </mc:Choice>
        <mc:Fallback xmlns="">
          <p:pic>
            <p:nvPicPr>
              <p:cNvPr id="156" name="Ink 155"/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4181316" y="1745975"/>
                <a:ext cx="967680" cy="22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157" name="Ink 156"/>
              <p14:cNvContentPartPr/>
              <p14:nvPr/>
            </p14:nvContentPartPr>
            <p14:xfrm>
              <a:off x="4904556" y="1002935"/>
              <a:ext cx="1201320" cy="839160"/>
            </p14:xfrm>
          </p:contentPart>
        </mc:Choice>
        <mc:Fallback xmlns="">
          <p:pic>
            <p:nvPicPr>
              <p:cNvPr id="157" name="Ink 156"/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4893396" y="989975"/>
                <a:ext cx="1228680" cy="86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158" name="Ink 157"/>
              <p14:cNvContentPartPr/>
              <p14:nvPr/>
            </p14:nvContentPartPr>
            <p14:xfrm>
              <a:off x="4953516" y="1479575"/>
              <a:ext cx="740520" cy="227160"/>
            </p14:xfrm>
          </p:contentPart>
        </mc:Choice>
        <mc:Fallback xmlns="">
          <p:pic>
            <p:nvPicPr>
              <p:cNvPr id="158" name="Ink 157"/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4938036" y="1467695"/>
                <a:ext cx="764640" cy="249840"/>
              </a:xfrm>
              <a:prstGeom prst="rect">
                <a:avLst/>
              </a:prstGeom>
            </p:spPr>
          </p:pic>
        </mc:Fallback>
      </mc:AlternateContent>
      <p:sp>
        <p:nvSpPr>
          <p:cNvPr id="66" name="TextBox 65"/>
          <p:cNvSpPr txBox="1"/>
          <p:nvPr/>
        </p:nvSpPr>
        <p:spPr>
          <a:xfrm>
            <a:off x="471195" y="323069"/>
            <a:ext cx="1832553" cy="36933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is-IS" b="1" dirty="0" smtClean="0">
                <a:solidFill>
                  <a:schemeClr val="bg1"/>
                </a:solidFill>
              </a:rPr>
              <a:t>15 mínútna spjall</a:t>
            </a:r>
            <a:endParaRPr lang="is-IS" b="1" dirty="0">
              <a:solidFill>
                <a:schemeClr val="bg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678538" y="3136341"/>
            <a:ext cx="1357958" cy="40011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is-IS" sz="2000" b="1" dirty="0" smtClean="0">
                <a:solidFill>
                  <a:schemeClr val="bg1"/>
                </a:solidFill>
              </a:rPr>
              <a:t>3 umferðir</a:t>
            </a:r>
            <a:endParaRPr lang="is-I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55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48023" y="1936169"/>
            <a:ext cx="7551000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is-IS" sz="3200" b="1" dirty="0"/>
              <a:t>#1</a:t>
            </a:r>
            <a:r>
              <a:rPr lang="is-IS" sz="3200" dirty="0"/>
              <a:t> Helstu styrkleikar og </a:t>
            </a:r>
            <a:r>
              <a:rPr lang="is-IS" sz="3200" dirty="0" smtClean="0"/>
              <a:t>veikleikar HÍ </a:t>
            </a:r>
            <a:r>
              <a:rPr lang="is-IS" sz="3200" dirty="0"/>
              <a:t>á alþjóðavettvangi</a:t>
            </a:r>
            <a:r>
              <a:rPr lang="is-IS" sz="3200" dirty="0" smtClean="0"/>
              <a:t>?</a:t>
            </a:r>
            <a:endParaRPr lang="is-IS" sz="3200" dirty="0"/>
          </a:p>
        </p:txBody>
      </p:sp>
      <p:sp>
        <p:nvSpPr>
          <p:cNvPr id="3" name="Rectangle 2"/>
          <p:cNvSpPr/>
          <p:nvPr/>
        </p:nvSpPr>
        <p:spPr>
          <a:xfrm>
            <a:off x="848023" y="3284984"/>
            <a:ext cx="7488832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is-IS" sz="3200" b="1" dirty="0"/>
              <a:t>#2</a:t>
            </a:r>
            <a:r>
              <a:rPr lang="is-IS" sz="3200" dirty="0"/>
              <a:t>  Jákvæð áhrif </a:t>
            </a:r>
            <a:r>
              <a:rPr lang="is-IS" sz="3200" dirty="0" smtClean="0"/>
              <a:t>alþjóðavæðingar á </a:t>
            </a:r>
            <a:r>
              <a:rPr lang="is-IS" sz="3200" dirty="0"/>
              <a:t>starfsemi HÍ?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2170" y="351562"/>
            <a:ext cx="77947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sz="6000" b="1" dirty="0" smtClean="0">
                <a:solidFill>
                  <a:schemeClr val="accent4">
                    <a:lumMod val="75000"/>
                  </a:schemeClr>
                </a:solidFill>
                <a:latin typeface="Kristen ITC" panose="03050502040202030202" pitchFamily="66" charset="0"/>
              </a:rPr>
              <a:t>Spurningarnar</a:t>
            </a:r>
            <a:endParaRPr lang="is-IS" sz="6000" b="1" dirty="0">
              <a:solidFill>
                <a:schemeClr val="accent4">
                  <a:lumMod val="75000"/>
                </a:schemeClr>
              </a:solidFill>
              <a:latin typeface="Kristen ITC" panose="03050502040202030202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5153" y="4639589"/>
            <a:ext cx="7488832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s-IS" sz="3200" b="1" dirty="0"/>
              <a:t>#3</a:t>
            </a:r>
            <a:r>
              <a:rPr lang="is-IS" sz="3200" dirty="0"/>
              <a:t> Helstu áskoranir sem alþjóðavæðing hefur í för með sér fyrir HÍ?</a:t>
            </a:r>
          </a:p>
        </p:txBody>
      </p:sp>
    </p:spTree>
    <p:extLst>
      <p:ext uri="{BB962C8B-B14F-4D97-AF65-F5344CB8AC3E}">
        <p14:creationId xmlns:p14="http://schemas.microsoft.com/office/powerpoint/2010/main" val="157877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4050" y="469121"/>
            <a:ext cx="74168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sz="6000" dirty="0" smtClean="0">
                <a:solidFill>
                  <a:schemeClr val="accent4">
                    <a:lumMod val="75000"/>
                  </a:schemeClr>
                </a:solidFill>
                <a:latin typeface="Kristen ITC" panose="03050502040202030202" pitchFamily="66" charset="0"/>
              </a:rPr>
              <a:t>Borðsiðir</a:t>
            </a:r>
            <a:endParaRPr lang="is-IS" sz="6000" dirty="0">
              <a:solidFill>
                <a:schemeClr val="accent4">
                  <a:lumMod val="75000"/>
                </a:schemeClr>
              </a:solidFill>
              <a:latin typeface="Kristen ITC" panose="03050502040202030202" pitchFamily="66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198179"/>
          </a:xfrm>
        </p:spPr>
        <p:txBody>
          <a:bodyPr/>
          <a:lstStyle/>
          <a:p>
            <a:endParaRPr lang="is-I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3568" y="1667300"/>
            <a:ext cx="7848872" cy="4498004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lvl="0" indent="0">
              <a:buClr>
                <a:schemeClr val="tx1"/>
              </a:buClr>
              <a:buNone/>
            </a:pPr>
            <a:endParaRPr lang="is-IS" sz="2600" b="1" dirty="0" smtClean="0"/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is-IS" sz="2800" b="1" dirty="0"/>
              <a:t> </a:t>
            </a:r>
            <a:r>
              <a:rPr lang="is-IS" sz="2800" b="1" dirty="0" smtClean="0"/>
              <a:t> </a:t>
            </a:r>
            <a:r>
              <a:rPr lang="is-IS" sz="3000" b="1" dirty="0" smtClean="0"/>
              <a:t>Tölum </a:t>
            </a:r>
            <a:r>
              <a:rPr lang="is-IS" sz="3000" b="1" dirty="0"/>
              <a:t>stutt í einu og oftar </a:t>
            </a:r>
            <a:endParaRPr lang="is-IS" sz="3000" b="1" dirty="0" smtClean="0"/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is-IS" sz="3000" b="1" dirty="0"/>
              <a:t> </a:t>
            </a:r>
            <a:r>
              <a:rPr lang="is-IS" sz="3000" b="1" dirty="0" smtClean="0"/>
              <a:t> Einbeitum </a:t>
            </a:r>
            <a:r>
              <a:rPr lang="is-IS" sz="3000" b="1" dirty="0"/>
              <a:t>okkur að því sem skiptir máli</a:t>
            </a:r>
            <a:endParaRPr lang="is-IS" sz="3000" dirty="0"/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is-IS" sz="3000" b="1" dirty="0"/>
              <a:t> </a:t>
            </a:r>
            <a:r>
              <a:rPr lang="is-IS" sz="3000" b="1" dirty="0" smtClean="0"/>
              <a:t> Gefum </a:t>
            </a:r>
            <a:r>
              <a:rPr lang="is-IS" sz="3000" b="1" dirty="0"/>
              <a:t>öðrum hlutdeild í hugmyndum </a:t>
            </a:r>
            <a:r>
              <a:rPr lang="is-IS" sz="3000" b="1" dirty="0" smtClean="0"/>
              <a:t>okkar</a:t>
            </a:r>
            <a:endParaRPr lang="is-IS" sz="3000" dirty="0" smtClean="0"/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is-IS" sz="3000" b="1" dirty="0"/>
              <a:t> </a:t>
            </a:r>
            <a:r>
              <a:rPr lang="is-IS" sz="3000" b="1" dirty="0" smtClean="0"/>
              <a:t> Tölum </a:t>
            </a:r>
            <a:r>
              <a:rPr lang="is-IS" sz="3000" b="1" dirty="0"/>
              <a:t>frá hjartanu</a:t>
            </a:r>
            <a:endParaRPr lang="is-IS" sz="3000" dirty="0"/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is-IS" sz="3000" b="1" dirty="0"/>
              <a:t> </a:t>
            </a:r>
            <a:r>
              <a:rPr lang="is-IS" sz="3000" b="1" dirty="0" smtClean="0"/>
              <a:t> Hlustum </a:t>
            </a:r>
            <a:r>
              <a:rPr lang="is-IS" sz="3000" b="1" dirty="0"/>
              <a:t>til að skilja</a:t>
            </a:r>
            <a:endParaRPr lang="is-IS" sz="3000" dirty="0"/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is-IS" sz="3000" b="1" dirty="0"/>
              <a:t> </a:t>
            </a:r>
            <a:r>
              <a:rPr lang="is-IS" sz="3000" b="1" dirty="0" smtClean="0"/>
              <a:t> Tengjum </a:t>
            </a:r>
            <a:r>
              <a:rPr lang="is-IS" sz="3000" b="1" dirty="0"/>
              <a:t>hugmyndir </a:t>
            </a:r>
            <a:r>
              <a:rPr lang="is-IS" sz="3000" b="1" dirty="0" smtClean="0"/>
              <a:t>saman</a:t>
            </a:r>
            <a:endParaRPr lang="is-IS" sz="3000" dirty="0" smtClean="0"/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is-IS" sz="3000" b="1" dirty="0" smtClean="0">
                <a:latin typeface="Kristen ITC" panose="03050502040202030202" pitchFamily="66" charset="0"/>
              </a:rPr>
              <a:t>  </a:t>
            </a:r>
            <a:r>
              <a:rPr lang="is-IS" sz="3400" b="1" dirty="0" smtClean="0">
                <a:latin typeface="Kristen ITC" panose="03050502040202030202" pitchFamily="66" charset="0"/>
              </a:rPr>
              <a:t>Höfum gaman!</a:t>
            </a:r>
            <a:endParaRPr lang="is-IS" sz="3400" b="1" dirty="0"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26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764704"/>
            <a:ext cx="6480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s-IS" sz="4800" b="1" dirty="0" smtClean="0">
                <a:solidFill>
                  <a:schemeClr val="accent4">
                    <a:lumMod val="75000"/>
                  </a:schemeClr>
                </a:solidFill>
                <a:latin typeface="Kristen ITC" panose="03050502040202030202" pitchFamily="66" charset="0"/>
              </a:rPr>
              <a:t>Fyrsta </a:t>
            </a:r>
            <a:r>
              <a:rPr lang="is-IS" sz="4800" b="1" dirty="0">
                <a:solidFill>
                  <a:schemeClr val="accent4">
                    <a:lumMod val="75000"/>
                  </a:schemeClr>
                </a:solidFill>
                <a:latin typeface="Kristen ITC" panose="03050502040202030202" pitchFamily="66" charset="0"/>
              </a:rPr>
              <a:t>spurningin</a:t>
            </a:r>
          </a:p>
        </p:txBody>
      </p:sp>
      <p:sp>
        <p:nvSpPr>
          <p:cNvPr id="3" name="Rectangle 2"/>
          <p:cNvSpPr/>
          <p:nvPr/>
        </p:nvSpPr>
        <p:spPr>
          <a:xfrm>
            <a:off x="539552" y="2132856"/>
            <a:ext cx="7977418" cy="2308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is-IS" sz="4400" b="1" dirty="0" smtClean="0"/>
              <a:t>#1</a:t>
            </a:r>
            <a:r>
              <a:rPr lang="is-IS" sz="4400" dirty="0" smtClean="0"/>
              <a:t> </a:t>
            </a:r>
            <a:r>
              <a:rPr lang="is-IS" sz="4800" dirty="0" smtClean="0"/>
              <a:t>Helstu styrkleikar og</a:t>
            </a:r>
            <a:br>
              <a:rPr lang="is-IS" sz="4800" dirty="0" smtClean="0"/>
            </a:br>
            <a:r>
              <a:rPr lang="is-IS" sz="4800" dirty="0" smtClean="0"/>
              <a:t>     veikleikar HÍ á</a:t>
            </a:r>
            <a:br>
              <a:rPr lang="is-IS" sz="4800" dirty="0" smtClean="0"/>
            </a:br>
            <a:r>
              <a:rPr lang="is-IS" sz="4800" dirty="0" smtClean="0"/>
              <a:t>     alþjóðavettvangi?</a:t>
            </a:r>
            <a:endParaRPr lang="is-I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5292080" y="4997120"/>
            <a:ext cx="3224890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s-IS" sz="2000" b="1" dirty="0" smtClean="0"/>
              <a:t>Ræðið saman í 15 mínútur</a:t>
            </a:r>
          </a:p>
          <a:p>
            <a:r>
              <a:rPr lang="is-IS" sz="2000" b="1" dirty="0" smtClean="0"/>
              <a:t>Forgangsraðið</a:t>
            </a:r>
          </a:p>
          <a:p>
            <a:r>
              <a:rPr lang="is-IS" sz="2000" b="1" dirty="0" smtClean="0"/>
              <a:t>Greinið frá niðurstöðu</a:t>
            </a:r>
            <a:endParaRPr lang="is-IS" sz="2000" b="1" dirty="0"/>
          </a:p>
        </p:txBody>
      </p:sp>
    </p:spTree>
    <p:extLst>
      <p:ext uri="{BB962C8B-B14F-4D97-AF65-F5344CB8AC3E}">
        <p14:creationId xmlns:p14="http://schemas.microsoft.com/office/powerpoint/2010/main" val="376297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060848"/>
            <a:ext cx="8568952" cy="2308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is-IS" sz="4800" b="1" dirty="0" smtClean="0"/>
              <a:t>#2  </a:t>
            </a:r>
            <a:r>
              <a:rPr lang="is-IS" sz="4800" dirty="0" smtClean="0"/>
              <a:t>Jákvæð áhrif</a:t>
            </a:r>
            <a:r>
              <a:rPr lang="is-IS" sz="4800" dirty="0"/>
              <a:t> </a:t>
            </a:r>
            <a:r>
              <a:rPr lang="is-IS" sz="4800" dirty="0" smtClean="0"/>
              <a:t>alþjóðavæðingar</a:t>
            </a:r>
            <a:br>
              <a:rPr lang="is-IS" sz="4800" dirty="0" smtClean="0"/>
            </a:br>
            <a:r>
              <a:rPr lang="is-IS" sz="4800" dirty="0" smtClean="0"/>
              <a:t>      á starfsemi</a:t>
            </a:r>
            <a:r>
              <a:rPr lang="is-IS" sz="4800" dirty="0"/>
              <a:t> </a:t>
            </a:r>
            <a:r>
              <a:rPr lang="is-IS" sz="4800" dirty="0" smtClean="0"/>
              <a:t>HÍ</a:t>
            </a:r>
            <a:r>
              <a:rPr lang="is-IS" sz="4800" dirty="0"/>
              <a:t>? </a:t>
            </a:r>
            <a:br>
              <a:rPr lang="is-IS" sz="4800" dirty="0"/>
            </a:br>
            <a:endParaRPr lang="is-IS" sz="4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55576" y="936595"/>
            <a:ext cx="54136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4800" b="1" dirty="0" smtClean="0">
                <a:solidFill>
                  <a:schemeClr val="accent4">
                    <a:lumMod val="75000"/>
                  </a:schemeClr>
                </a:solidFill>
                <a:latin typeface="Kristen ITC" panose="03050502040202030202" pitchFamily="66" charset="0"/>
              </a:rPr>
              <a:t>Önnur spurningin</a:t>
            </a:r>
            <a:endParaRPr lang="is-IS" sz="4800" b="1" dirty="0">
              <a:solidFill>
                <a:schemeClr val="accent4">
                  <a:lumMod val="75000"/>
                </a:schemeClr>
              </a:solidFill>
              <a:latin typeface="Kristen ITC" panose="03050502040202030202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85191" y="4941168"/>
            <a:ext cx="3224890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s-IS" sz="2000" b="1" dirty="0" smtClean="0"/>
              <a:t>Ræðið saman í 15 mínútur</a:t>
            </a:r>
          </a:p>
          <a:p>
            <a:r>
              <a:rPr lang="is-IS" sz="2000" b="1" dirty="0" smtClean="0"/>
              <a:t>Forgangsraðið</a:t>
            </a:r>
          </a:p>
          <a:p>
            <a:r>
              <a:rPr lang="is-IS" sz="2000" b="1" dirty="0" smtClean="0"/>
              <a:t>Greinið frá niðurstöðu</a:t>
            </a:r>
            <a:endParaRPr lang="is-IS" sz="2000" b="1" dirty="0"/>
          </a:p>
        </p:txBody>
      </p:sp>
    </p:spTree>
    <p:extLst>
      <p:ext uri="{BB962C8B-B14F-4D97-AF65-F5344CB8AC3E}">
        <p14:creationId xmlns:p14="http://schemas.microsoft.com/office/powerpoint/2010/main" val="314192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155</TotalTime>
  <Words>180</Words>
  <Application>Microsoft Office PowerPoint</Application>
  <PresentationFormat>On-screen Show (4:3)</PresentationFormat>
  <Paragraphs>40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Calibri Light</vt:lpstr>
      <vt:lpstr>Courier New</vt:lpstr>
      <vt:lpstr>Kristen ITC</vt:lpstr>
      <vt:lpstr>Wingdings</vt:lpstr>
      <vt:lpstr>Retrospect</vt:lpstr>
      <vt:lpstr>Samtal um alþjóðavæðingu í háskólastarfi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Hróbjartur Árnason</dc:creator>
  <cp:lastModifiedBy>María Kristin Gylfadóttir</cp:lastModifiedBy>
  <cp:revision>18</cp:revision>
  <dcterms:created xsi:type="dcterms:W3CDTF">2013-10-30T09:01:02Z</dcterms:created>
  <dcterms:modified xsi:type="dcterms:W3CDTF">2016-09-21T11:12:44Z</dcterms:modified>
</cp:coreProperties>
</file>